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handoutMasterIdLst>
    <p:handoutMasterId r:id="rId105"/>
  </p:handoutMasterIdLst>
  <p:sldIdLst>
    <p:sldId id="256" r:id="rId2"/>
    <p:sldId id="389" r:id="rId3"/>
    <p:sldId id="390" r:id="rId4"/>
    <p:sldId id="393" r:id="rId5"/>
    <p:sldId id="391" r:id="rId6"/>
    <p:sldId id="392" r:id="rId7"/>
    <p:sldId id="359" r:id="rId8"/>
    <p:sldId id="361" r:id="rId9"/>
    <p:sldId id="362" r:id="rId10"/>
    <p:sldId id="363" r:id="rId11"/>
    <p:sldId id="364" r:id="rId12"/>
    <p:sldId id="369" r:id="rId13"/>
    <p:sldId id="366" r:id="rId14"/>
    <p:sldId id="360" r:id="rId15"/>
    <p:sldId id="327" r:id="rId16"/>
    <p:sldId id="328" r:id="rId17"/>
    <p:sldId id="329" r:id="rId18"/>
    <p:sldId id="330" r:id="rId19"/>
    <p:sldId id="331" r:id="rId20"/>
    <p:sldId id="332" r:id="rId21"/>
    <p:sldId id="333" r:id="rId22"/>
    <p:sldId id="334" r:id="rId23"/>
    <p:sldId id="335" r:id="rId24"/>
    <p:sldId id="336" r:id="rId25"/>
    <p:sldId id="346" r:id="rId26"/>
    <p:sldId id="348" r:id="rId27"/>
    <p:sldId id="347" r:id="rId28"/>
    <p:sldId id="350" r:id="rId29"/>
    <p:sldId id="349" r:id="rId30"/>
    <p:sldId id="387" r:id="rId31"/>
    <p:sldId id="351" r:id="rId32"/>
    <p:sldId id="370" r:id="rId33"/>
    <p:sldId id="373" r:id="rId34"/>
    <p:sldId id="374" r:id="rId35"/>
    <p:sldId id="371" r:id="rId36"/>
    <p:sldId id="309" r:id="rId37"/>
    <p:sldId id="310" r:id="rId38"/>
    <p:sldId id="311" r:id="rId39"/>
    <p:sldId id="257" r:id="rId40"/>
    <p:sldId id="294" r:id="rId41"/>
    <p:sldId id="259" r:id="rId42"/>
    <p:sldId id="318" r:id="rId43"/>
    <p:sldId id="317" r:id="rId44"/>
    <p:sldId id="319" r:id="rId45"/>
    <p:sldId id="320" r:id="rId46"/>
    <p:sldId id="264" r:id="rId47"/>
    <p:sldId id="345" r:id="rId48"/>
    <p:sldId id="344" r:id="rId49"/>
    <p:sldId id="321" r:id="rId50"/>
    <p:sldId id="295" r:id="rId51"/>
    <p:sldId id="267" r:id="rId52"/>
    <p:sldId id="296" r:id="rId53"/>
    <p:sldId id="270" r:id="rId54"/>
    <p:sldId id="297" r:id="rId55"/>
    <p:sldId id="272" r:id="rId56"/>
    <p:sldId id="298" r:id="rId57"/>
    <p:sldId id="300" r:id="rId58"/>
    <p:sldId id="292" r:id="rId59"/>
    <p:sldId id="276" r:id="rId60"/>
    <p:sldId id="293" r:id="rId61"/>
    <p:sldId id="301" r:id="rId62"/>
    <p:sldId id="307" r:id="rId63"/>
    <p:sldId id="302" r:id="rId64"/>
    <p:sldId id="303" r:id="rId65"/>
    <p:sldId id="308" r:id="rId66"/>
    <p:sldId id="279" r:id="rId67"/>
    <p:sldId id="280" r:id="rId68"/>
    <p:sldId id="291" r:id="rId69"/>
    <p:sldId id="304" r:id="rId70"/>
    <p:sldId id="305" r:id="rId71"/>
    <p:sldId id="306" r:id="rId72"/>
    <p:sldId id="283" r:id="rId73"/>
    <p:sldId id="282" r:id="rId74"/>
    <p:sldId id="312" r:id="rId75"/>
    <p:sldId id="313" r:id="rId76"/>
    <p:sldId id="314" r:id="rId77"/>
    <p:sldId id="284" r:id="rId78"/>
    <p:sldId id="285" r:id="rId79"/>
    <p:sldId id="383" r:id="rId80"/>
    <p:sldId id="315" r:id="rId81"/>
    <p:sldId id="286" r:id="rId82"/>
    <p:sldId id="287" r:id="rId83"/>
    <p:sldId id="316" r:id="rId84"/>
    <p:sldId id="367" r:id="rId85"/>
    <p:sldId id="375" r:id="rId86"/>
    <p:sldId id="381" r:id="rId87"/>
    <p:sldId id="353" r:id="rId88"/>
    <p:sldId id="384" r:id="rId89"/>
    <p:sldId id="352" r:id="rId90"/>
    <p:sldId id="354" r:id="rId91"/>
    <p:sldId id="355" r:id="rId92"/>
    <p:sldId id="385" r:id="rId93"/>
    <p:sldId id="386" r:id="rId94"/>
    <p:sldId id="357" r:id="rId95"/>
    <p:sldId id="356" r:id="rId96"/>
    <p:sldId id="388" r:id="rId97"/>
    <p:sldId id="358" r:id="rId98"/>
    <p:sldId id="372" r:id="rId99"/>
    <p:sldId id="376" r:id="rId100"/>
    <p:sldId id="378" r:id="rId101"/>
    <p:sldId id="377" r:id="rId102"/>
    <p:sldId id="380" r:id="rId10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6F52D9-27B6-448B-A62C-A8A2EAA2CC23}" v="69" dt="2021-10-24T06:34:31.8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121"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景淳 詹" userId="efb101a757902745" providerId="LiveId" clId="{556F52D9-27B6-448B-A62C-A8A2EAA2CC23}"/>
    <pc:docChg chg="undo redo custSel addSld delSld modSld sldOrd">
      <pc:chgData name="景淳 詹" userId="efb101a757902745" providerId="LiveId" clId="{556F52D9-27B6-448B-A62C-A8A2EAA2CC23}" dt="2021-10-24T06:48:10.470" v="5139" actId="20577"/>
      <pc:docMkLst>
        <pc:docMk/>
      </pc:docMkLst>
      <pc:sldChg chg="modNotesTx">
        <pc:chgData name="景淳 詹" userId="efb101a757902745" providerId="LiveId" clId="{556F52D9-27B6-448B-A62C-A8A2EAA2CC23}" dt="2021-10-22T05:54:41.047" v="3310" actId="20577"/>
        <pc:sldMkLst>
          <pc:docMk/>
          <pc:sldMk cId="3125415165" sldId="256"/>
        </pc:sldMkLst>
      </pc:sldChg>
      <pc:sldChg chg="modSp mod modNotesTx">
        <pc:chgData name="景淳 詹" userId="efb101a757902745" providerId="LiveId" clId="{556F52D9-27B6-448B-A62C-A8A2EAA2CC23}" dt="2021-10-22T10:06:51.911" v="4257" actId="20577"/>
        <pc:sldMkLst>
          <pc:docMk/>
          <pc:sldMk cId="3014919926" sldId="257"/>
        </pc:sldMkLst>
        <pc:spChg chg="mod">
          <ac:chgData name="景淳 詹" userId="efb101a757902745" providerId="LiveId" clId="{556F52D9-27B6-448B-A62C-A8A2EAA2CC23}" dt="2021-10-22T10:06:51.911" v="4257" actId="20577"/>
          <ac:spMkLst>
            <pc:docMk/>
            <pc:sldMk cId="3014919926" sldId="257"/>
            <ac:spMk id="2" creationId="{E0A9F5F5-23F8-4C19-8ED2-92FF06387563}"/>
          </ac:spMkLst>
        </pc:spChg>
      </pc:sldChg>
      <pc:sldChg chg="modSp mod modNotesTx">
        <pc:chgData name="景淳 詹" userId="efb101a757902745" providerId="LiveId" clId="{556F52D9-27B6-448B-A62C-A8A2EAA2CC23}" dt="2021-10-22T10:07:25.570" v="4268" actId="20577"/>
        <pc:sldMkLst>
          <pc:docMk/>
          <pc:sldMk cId="2330133799" sldId="259"/>
        </pc:sldMkLst>
        <pc:spChg chg="mod">
          <ac:chgData name="景淳 詹" userId="efb101a757902745" providerId="LiveId" clId="{556F52D9-27B6-448B-A62C-A8A2EAA2CC23}" dt="2021-10-22T10:07:25.570" v="4268" actId="20577"/>
          <ac:spMkLst>
            <pc:docMk/>
            <pc:sldMk cId="2330133799" sldId="259"/>
            <ac:spMk id="2" creationId="{7FC54E64-0A2E-43F9-B49D-D3EE988120CD}"/>
          </ac:spMkLst>
        </pc:spChg>
        <pc:spChg chg="mod">
          <ac:chgData name="景淳 詹" userId="efb101a757902745" providerId="LiveId" clId="{556F52D9-27B6-448B-A62C-A8A2EAA2CC23}" dt="2021-10-21T16:08:04.867" v="2280" actId="20577"/>
          <ac:spMkLst>
            <pc:docMk/>
            <pc:sldMk cId="2330133799" sldId="259"/>
            <ac:spMk id="10" creationId="{EF011FF6-E2DF-49E9-9060-22EE1626CE59}"/>
          </ac:spMkLst>
        </pc:spChg>
        <pc:picChg chg="mod">
          <ac:chgData name="景淳 詹" userId="efb101a757902745" providerId="LiveId" clId="{556F52D9-27B6-448B-A62C-A8A2EAA2CC23}" dt="2021-10-21T16:08:08.246" v="2281" actId="1076"/>
          <ac:picMkLst>
            <pc:docMk/>
            <pc:sldMk cId="2330133799" sldId="259"/>
            <ac:picMk id="9" creationId="{87D937D8-6BA4-4C24-B67F-FB636DAF24E1}"/>
          </ac:picMkLst>
        </pc:picChg>
      </pc:sldChg>
      <pc:sldChg chg="addSp delSp modSp mod modNotesTx">
        <pc:chgData name="景淳 詹" userId="efb101a757902745" providerId="LiveId" clId="{556F52D9-27B6-448B-A62C-A8A2EAA2CC23}" dt="2021-10-22T10:12:26.701" v="4310" actId="20577"/>
        <pc:sldMkLst>
          <pc:docMk/>
          <pc:sldMk cId="124774166" sldId="264"/>
        </pc:sldMkLst>
        <pc:spChg chg="mod">
          <ac:chgData name="景淳 詹" userId="efb101a757902745" providerId="LiveId" clId="{556F52D9-27B6-448B-A62C-A8A2EAA2CC23}" dt="2021-10-22T10:12:26.701" v="4310" actId="20577"/>
          <ac:spMkLst>
            <pc:docMk/>
            <pc:sldMk cId="124774166" sldId="264"/>
            <ac:spMk id="2" creationId="{B7BFC88D-7D60-4DD5-A612-A37440F7CBCF}"/>
          </ac:spMkLst>
        </pc:spChg>
        <pc:picChg chg="add mod">
          <ac:chgData name="景淳 詹" userId="efb101a757902745" providerId="LiveId" clId="{556F52D9-27B6-448B-A62C-A8A2EAA2CC23}" dt="2021-10-18T06:24:44.743" v="98" actId="1076"/>
          <ac:picMkLst>
            <pc:docMk/>
            <pc:sldMk cId="124774166" sldId="264"/>
            <ac:picMk id="5" creationId="{CD484FDD-9151-4525-8109-0DA8C87427F1}"/>
          </ac:picMkLst>
        </pc:picChg>
        <pc:picChg chg="del">
          <ac:chgData name="景淳 詹" userId="efb101a757902745" providerId="LiveId" clId="{556F52D9-27B6-448B-A62C-A8A2EAA2CC23}" dt="2021-10-18T06:24:23.639" v="90" actId="478"/>
          <ac:picMkLst>
            <pc:docMk/>
            <pc:sldMk cId="124774166" sldId="264"/>
            <ac:picMk id="14" creationId="{6EAA0024-9824-4943-B634-DA7497573FD1}"/>
          </ac:picMkLst>
        </pc:picChg>
      </pc:sldChg>
      <pc:sldChg chg="addSp delSp modSp mod modNotesTx">
        <pc:chgData name="景淳 詹" userId="efb101a757902745" providerId="LiveId" clId="{556F52D9-27B6-448B-A62C-A8A2EAA2CC23}" dt="2021-10-22T10:23:58.571" v="4443" actId="1076"/>
        <pc:sldMkLst>
          <pc:docMk/>
          <pc:sldMk cId="2512735321" sldId="267"/>
        </pc:sldMkLst>
        <pc:spChg chg="add mod">
          <ac:chgData name="景淳 詹" userId="efb101a757902745" providerId="LiveId" clId="{556F52D9-27B6-448B-A62C-A8A2EAA2CC23}" dt="2021-10-22T10:23:48.593" v="4442" actId="1076"/>
          <ac:spMkLst>
            <pc:docMk/>
            <pc:sldMk cId="2512735321" sldId="267"/>
            <ac:spMk id="5" creationId="{E43328BE-0438-47B5-8E49-0BDADB878419}"/>
          </ac:spMkLst>
        </pc:spChg>
        <pc:picChg chg="add mod">
          <ac:chgData name="景淳 詹" userId="efb101a757902745" providerId="LiveId" clId="{556F52D9-27B6-448B-A62C-A8A2EAA2CC23}" dt="2021-10-22T10:23:58.571" v="4443" actId="1076"/>
          <ac:picMkLst>
            <pc:docMk/>
            <pc:sldMk cId="2512735321" sldId="267"/>
            <ac:picMk id="6" creationId="{2EF4750D-38BC-44FD-98AC-94E5885E6442}"/>
          </ac:picMkLst>
        </pc:picChg>
        <pc:picChg chg="del mod">
          <ac:chgData name="景淳 詹" userId="efb101a757902745" providerId="LiveId" clId="{556F52D9-27B6-448B-A62C-A8A2EAA2CC23}" dt="2021-10-21T16:25:33.897" v="2424" actId="478"/>
          <ac:picMkLst>
            <pc:docMk/>
            <pc:sldMk cId="2512735321" sldId="267"/>
            <ac:picMk id="13" creationId="{674B166A-1A8E-4F84-81B4-B9C9B3813873}"/>
          </ac:picMkLst>
        </pc:picChg>
        <pc:picChg chg="del mod">
          <ac:chgData name="景淳 詹" userId="efb101a757902745" providerId="LiveId" clId="{556F52D9-27B6-448B-A62C-A8A2EAA2CC23}" dt="2021-10-22T10:23:19.497" v="4437" actId="478"/>
          <ac:picMkLst>
            <pc:docMk/>
            <pc:sldMk cId="2512735321" sldId="267"/>
            <ac:picMk id="15" creationId="{247AF4EB-4627-4D5E-A858-7B5867C4EA38}"/>
          </ac:picMkLst>
        </pc:picChg>
      </pc:sldChg>
      <pc:sldChg chg="modSp mod modNotesTx">
        <pc:chgData name="景淳 詹" userId="efb101a757902745" providerId="LiveId" clId="{556F52D9-27B6-448B-A62C-A8A2EAA2CC23}" dt="2021-10-22T10:25:31.030" v="4472" actId="20577"/>
        <pc:sldMkLst>
          <pc:docMk/>
          <pc:sldMk cId="4009648489" sldId="270"/>
        </pc:sldMkLst>
        <pc:spChg chg="mod">
          <ac:chgData name="景淳 詹" userId="efb101a757902745" providerId="LiveId" clId="{556F52D9-27B6-448B-A62C-A8A2EAA2CC23}" dt="2021-10-22T10:25:31.030" v="4472" actId="20577"/>
          <ac:spMkLst>
            <pc:docMk/>
            <pc:sldMk cId="4009648489" sldId="270"/>
            <ac:spMk id="2" creationId="{28C73C2F-67DF-40FF-8221-8AA9D1E5CE14}"/>
          </ac:spMkLst>
        </pc:spChg>
      </pc:sldChg>
      <pc:sldChg chg="modSp mod modNotesTx">
        <pc:chgData name="景淳 詹" userId="efb101a757902745" providerId="LiveId" clId="{556F52D9-27B6-448B-A62C-A8A2EAA2CC23}" dt="2021-10-22T10:33:57.339" v="4481" actId="20577"/>
        <pc:sldMkLst>
          <pc:docMk/>
          <pc:sldMk cId="407805988" sldId="272"/>
        </pc:sldMkLst>
        <pc:spChg chg="mod">
          <ac:chgData name="景淳 詹" userId="efb101a757902745" providerId="LiveId" clId="{556F52D9-27B6-448B-A62C-A8A2EAA2CC23}" dt="2021-10-22T10:33:57.339" v="4481" actId="20577"/>
          <ac:spMkLst>
            <pc:docMk/>
            <pc:sldMk cId="407805988" sldId="272"/>
            <ac:spMk id="2" creationId="{E96AD2F9-F41D-4E35-A6A0-48B86B6CA23B}"/>
          </ac:spMkLst>
        </pc:spChg>
        <pc:spChg chg="mod">
          <ac:chgData name="景淳 詹" userId="efb101a757902745" providerId="LiveId" clId="{556F52D9-27B6-448B-A62C-A8A2EAA2CC23}" dt="2021-10-19T06:16:41.312" v="711" actId="20577"/>
          <ac:spMkLst>
            <pc:docMk/>
            <pc:sldMk cId="407805988" sldId="272"/>
            <ac:spMk id="9" creationId="{8C043C79-512A-4C8F-9158-8291A7F50055}"/>
          </ac:spMkLst>
        </pc:spChg>
        <pc:picChg chg="mod">
          <ac:chgData name="景淳 詹" userId="efb101a757902745" providerId="LiveId" clId="{556F52D9-27B6-448B-A62C-A8A2EAA2CC23}" dt="2021-10-19T06:16:51.574" v="712" actId="1076"/>
          <ac:picMkLst>
            <pc:docMk/>
            <pc:sldMk cId="407805988" sldId="272"/>
            <ac:picMk id="7" creationId="{58DFDB04-425F-494A-BE7E-1FEBCE52A0EE}"/>
          </ac:picMkLst>
        </pc:picChg>
      </pc:sldChg>
      <pc:sldChg chg="modSp mod modNotesTx">
        <pc:chgData name="景淳 詹" userId="efb101a757902745" providerId="LiveId" clId="{556F52D9-27B6-448B-A62C-A8A2EAA2CC23}" dt="2021-10-22T11:12:33.711" v="4730" actId="1076"/>
        <pc:sldMkLst>
          <pc:docMk/>
          <pc:sldMk cId="464910428" sldId="276"/>
        </pc:sldMkLst>
        <pc:spChg chg="mod">
          <ac:chgData name="景淳 詹" userId="efb101a757902745" providerId="LiveId" clId="{556F52D9-27B6-448B-A62C-A8A2EAA2CC23}" dt="2021-10-22T10:35:16.496" v="4504" actId="20577"/>
          <ac:spMkLst>
            <pc:docMk/>
            <pc:sldMk cId="464910428" sldId="276"/>
            <ac:spMk id="2" creationId="{ED66C082-0E8D-47A7-B677-F41513EDD918}"/>
          </ac:spMkLst>
        </pc:spChg>
        <pc:spChg chg="mod">
          <ac:chgData name="景淳 詹" userId="efb101a757902745" providerId="LiveId" clId="{556F52D9-27B6-448B-A62C-A8A2EAA2CC23}" dt="2021-10-22T11:12:33.711" v="4730" actId="1076"/>
          <ac:spMkLst>
            <pc:docMk/>
            <pc:sldMk cId="464910428" sldId="276"/>
            <ac:spMk id="5" creationId="{68EACE46-4BC0-4AE9-9B4C-801C269EDF4D}"/>
          </ac:spMkLst>
        </pc:spChg>
        <pc:picChg chg="mod">
          <ac:chgData name="景淳 詹" userId="efb101a757902745" providerId="LiveId" clId="{556F52D9-27B6-448B-A62C-A8A2EAA2CC23}" dt="2021-10-22T05:22:23.736" v="3229" actId="1076"/>
          <ac:picMkLst>
            <pc:docMk/>
            <pc:sldMk cId="464910428" sldId="276"/>
            <ac:picMk id="11" creationId="{60AC6988-402C-4E29-BAFB-E02B6288BF2E}"/>
          </ac:picMkLst>
        </pc:picChg>
      </pc:sldChg>
      <pc:sldChg chg="modSp mod modNotesTx">
        <pc:chgData name="景淳 詹" userId="efb101a757902745" providerId="LiveId" clId="{556F52D9-27B6-448B-A62C-A8A2EAA2CC23}" dt="2021-10-22T10:38:25.557" v="4547" actId="20577"/>
        <pc:sldMkLst>
          <pc:docMk/>
          <pc:sldMk cId="3316019377" sldId="279"/>
        </pc:sldMkLst>
        <pc:spChg chg="mod">
          <ac:chgData name="景淳 詹" userId="efb101a757902745" providerId="LiveId" clId="{556F52D9-27B6-448B-A62C-A8A2EAA2CC23}" dt="2021-10-22T10:38:25.557" v="4547" actId="20577"/>
          <ac:spMkLst>
            <pc:docMk/>
            <pc:sldMk cId="3316019377" sldId="279"/>
            <ac:spMk id="2" creationId="{B9D53876-C3F9-4FF8-A8A4-045DC3D1EEDA}"/>
          </ac:spMkLst>
        </pc:spChg>
      </pc:sldChg>
      <pc:sldChg chg="modSp mod modNotesTx">
        <pc:chgData name="景淳 詹" userId="efb101a757902745" providerId="LiveId" clId="{556F52D9-27B6-448B-A62C-A8A2EAA2CC23}" dt="2021-10-22T10:38:32.170" v="4549" actId="20577"/>
        <pc:sldMkLst>
          <pc:docMk/>
          <pc:sldMk cId="2009465780" sldId="280"/>
        </pc:sldMkLst>
        <pc:spChg chg="mod">
          <ac:chgData name="景淳 詹" userId="efb101a757902745" providerId="LiveId" clId="{556F52D9-27B6-448B-A62C-A8A2EAA2CC23}" dt="2021-10-22T10:38:32.170" v="4549" actId="20577"/>
          <ac:spMkLst>
            <pc:docMk/>
            <pc:sldMk cId="2009465780" sldId="280"/>
            <ac:spMk id="2" creationId="{F1EF9CC1-2615-4C73-8B79-AC95145DBD36}"/>
          </ac:spMkLst>
        </pc:spChg>
        <pc:spChg chg="mod">
          <ac:chgData name="景淳 詹" userId="efb101a757902745" providerId="LiveId" clId="{556F52D9-27B6-448B-A62C-A8A2EAA2CC23}" dt="2021-10-22T05:36:46.518" v="3265"/>
          <ac:spMkLst>
            <pc:docMk/>
            <pc:sldMk cId="2009465780" sldId="280"/>
            <ac:spMk id="8" creationId="{3278AFF8-B415-4D36-B98E-32F80E13C1A4}"/>
          </ac:spMkLst>
        </pc:spChg>
        <pc:picChg chg="mod">
          <ac:chgData name="景淳 詹" userId="efb101a757902745" providerId="LiveId" clId="{556F52D9-27B6-448B-A62C-A8A2EAA2CC23}" dt="2021-10-22T05:36:26.779" v="3264" actId="1076"/>
          <ac:picMkLst>
            <pc:docMk/>
            <pc:sldMk cId="2009465780" sldId="280"/>
            <ac:picMk id="11" creationId="{B249B4DE-8942-4CB3-B8D7-2099B3DE3DF5}"/>
          </ac:picMkLst>
        </pc:picChg>
      </pc:sldChg>
      <pc:sldChg chg="modSp mod">
        <pc:chgData name="景淳 詹" userId="efb101a757902745" providerId="LiveId" clId="{556F52D9-27B6-448B-A62C-A8A2EAA2CC23}" dt="2021-10-22T10:41:04.551" v="4578" actId="14100"/>
        <pc:sldMkLst>
          <pc:docMk/>
          <pc:sldMk cId="2360620603" sldId="282"/>
        </pc:sldMkLst>
        <pc:spChg chg="mod">
          <ac:chgData name="景淳 詹" userId="efb101a757902745" providerId="LiveId" clId="{556F52D9-27B6-448B-A62C-A8A2EAA2CC23}" dt="2021-10-22T10:41:04.551" v="4578" actId="14100"/>
          <ac:spMkLst>
            <pc:docMk/>
            <pc:sldMk cId="2360620603" sldId="282"/>
            <ac:spMk id="2" creationId="{8DFC3BEA-74FC-4A3D-951F-4675B965D828}"/>
          </ac:spMkLst>
        </pc:spChg>
        <pc:spChg chg="mod">
          <ac:chgData name="景淳 詹" userId="efb101a757902745" providerId="LiveId" clId="{556F52D9-27B6-448B-A62C-A8A2EAA2CC23}" dt="2021-10-21T16:51:22.902" v="2644" actId="20577"/>
          <ac:spMkLst>
            <pc:docMk/>
            <pc:sldMk cId="2360620603" sldId="282"/>
            <ac:spMk id="6" creationId="{AB1C69E8-6EAA-419D-A758-27EABAC92B1B}"/>
          </ac:spMkLst>
        </pc:spChg>
      </pc:sldChg>
      <pc:sldChg chg="modSp mod">
        <pc:chgData name="景淳 詹" userId="efb101a757902745" providerId="LiveId" clId="{556F52D9-27B6-448B-A62C-A8A2EAA2CC23}" dt="2021-10-22T10:54:47.900" v="4718" actId="20577"/>
        <pc:sldMkLst>
          <pc:docMk/>
          <pc:sldMk cId="2045845554" sldId="283"/>
        </pc:sldMkLst>
        <pc:spChg chg="mod">
          <ac:chgData name="景淳 詹" userId="efb101a757902745" providerId="LiveId" clId="{556F52D9-27B6-448B-A62C-A8A2EAA2CC23}" dt="2021-10-22T10:39:37.383" v="4571" actId="14100"/>
          <ac:spMkLst>
            <pc:docMk/>
            <pc:sldMk cId="2045845554" sldId="283"/>
            <ac:spMk id="2" creationId="{1E523C90-F6E5-4D02-BA0D-EB76E6457951}"/>
          </ac:spMkLst>
        </pc:spChg>
        <pc:spChg chg="mod">
          <ac:chgData name="景淳 詹" userId="efb101a757902745" providerId="LiveId" clId="{556F52D9-27B6-448B-A62C-A8A2EAA2CC23}" dt="2021-10-22T10:54:47.900" v="4718" actId="20577"/>
          <ac:spMkLst>
            <pc:docMk/>
            <pc:sldMk cId="2045845554" sldId="283"/>
            <ac:spMk id="6" creationId="{31183DC9-8AE4-4A1A-B34A-1BFAB8014B94}"/>
          </ac:spMkLst>
        </pc:spChg>
        <pc:picChg chg="mod">
          <ac:chgData name="景淳 詹" userId="efb101a757902745" providerId="LiveId" clId="{556F52D9-27B6-448B-A62C-A8A2EAA2CC23}" dt="2021-10-22T10:40:32.503" v="4574" actId="1076"/>
          <ac:picMkLst>
            <pc:docMk/>
            <pc:sldMk cId="2045845554" sldId="283"/>
            <ac:picMk id="5" creationId="{35266A18-6E99-46CB-9BD5-BAF89E27E3D8}"/>
          </ac:picMkLst>
        </pc:picChg>
      </pc:sldChg>
      <pc:sldChg chg="addSp delSp modSp mod modNotesTx">
        <pc:chgData name="景淳 詹" userId="efb101a757902745" providerId="LiveId" clId="{556F52D9-27B6-448B-A62C-A8A2EAA2CC23}" dt="2021-10-22T10:41:37.535" v="4592" actId="20577"/>
        <pc:sldMkLst>
          <pc:docMk/>
          <pc:sldMk cId="731145641" sldId="284"/>
        </pc:sldMkLst>
        <pc:spChg chg="mod">
          <ac:chgData name="景淳 詹" userId="efb101a757902745" providerId="LiveId" clId="{556F52D9-27B6-448B-A62C-A8A2EAA2CC23}" dt="2021-10-22T10:41:37.535" v="4592" actId="20577"/>
          <ac:spMkLst>
            <pc:docMk/>
            <pc:sldMk cId="731145641" sldId="284"/>
            <ac:spMk id="2" creationId="{06640714-BAC3-4F31-BDCF-A5C15C5FC22B}"/>
          </ac:spMkLst>
        </pc:spChg>
        <pc:spChg chg="add del mod">
          <ac:chgData name="景淳 詹" userId="efb101a757902745" providerId="LiveId" clId="{556F52D9-27B6-448B-A62C-A8A2EAA2CC23}" dt="2021-10-20T06:00:06.059" v="1382" actId="931"/>
          <ac:spMkLst>
            <pc:docMk/>
            <pc:sldMk cId="731145641" sldId="284"/>
            <ac:spMk id="6" creationId="{361A7B71-1665-4006-A7FC-6E228AABD210}"/>
          </ac:spMkLst>
        </pc:spChg>
        <pc:picChg chg="del">
          <ac:chgData name="景淳 詹" userId="efb101a757902745" providerId="LiveId" clId="{556F52D9-27B6-448B-A62C-A8A2EAA2CC23}" dt="2021-10-20T06:00:00.760" v="1381" actId="478"/>
          <ac:picMkLst>
            <pc:docMk/>
            <pc:sldMk cId="731145641" sldId="284"/>
            <ac:picMk id="5" creationId="{DACC477B-70A7-4CAF-8D74-F60B5DBD03C0}"/>
          </ac:picMkLst>
        </pc:picChg>
        <pc:picChg chg="add mod">
          <ac:chgData name="景淳 詹" userId="efb101a757902745" providerId="LiveId" clId="{556F52D9-27B6-448B-A62C-A8A2EAA2CC23}" dt="2021-10-20T06:00:26.916" v="1392" actId="1076"/>
          <ac:picMkLst>
            <pc:docMk/>
            <pc:sldMk cId="731145641" sldId="284"/>
            <ac:picMk id="8" creationId="{83A414F7-D3A6-4386-A6FD-A2399252CB3C}"/>
          </ac:picMkLst>
        </pc:picChg>
      </pc:sldChg>
      <pc:sldChg chg="modSp mod">
        <pc:chgData name="景淳 詹" userId="efb101a757902745" providerId="LiveId" clId="{556F52D9-27B6-448B-A62C-A8A2EAA2CC23}" dt="2021-10-22T10:41:42.095" v="4594" actId="20577"/>
        <pc:sldMkLst>
          <pc:docMk/>
          <pc:sldMk cId="4172912505" sldId="285"/>
        </pc:sldMkLst>
        <pc:spChg chg="mod">
          <ac:chgData name="景淳 詹" userId="efb101a757902745" providerId="LiveId" clId="{556F52D9-27B6-448B-A62C-A8A2EAA2CC23}" dt="2021-10-22T10:41:42.095" v="4594" actId="20577"/>
          <ac:spMkLst>
            <pc:docMk/>
            <pc:sldMk cId="4172912505" sldId="285"/>
            <ac:spMk id="2" creationId="{8A9DE93B-A8DC-4248-8BD4-50996DDD5A68}"/>
          </ac:spMkLst>
        </pc:spChg>
        <pc:spChg chg="mod">
          <ac:chgData name="景淳 詹" userId="efb101a757902745" providerId="LiveId" clId="{556F52D9-27B6-448B-A62C-A8A2EAA2CC23}" dt="2021-10-22T05:44:24.056" v="3294" actId="20577"/>
          <ac:spMkLst>
            <pc:docMk/>
            <pc:sldMk cId="4172912505" sldId="285"/>
            <ac:spMk id="6" creationId="{8CBC3DD2-D83C-4E15-A113-BC2569359245}"/>
          </ac:spMkLst>
        </pc:spChg>
      </pc:sldChg>
      <pc:sldChg chg="modSp mod ord modNotesTx">
        <pc:chgData name="景淳 詹" userId="efb101a757902745" providerId="LiveId" clId="{556F52D9-27B6-448B-A62C-A8A2EAA2CC23}" dt="2021-10-22T10:41:55.496" v="4600" actId="20577"/>
        <pc:sldMkLst>
          <pc:docMk/>
          <pc:sldMk cId="3695643074" sldId="286"/>
        </pc:sldMkLst>
        <pc:spChg chg="mod">
          <ac:chgData name="景淳 詹" userId="efb101a757902745" providerId="LiveId" clId="{556F52D9-27B6-448B-A62C-A8A2EAA2CC23}" dt="2021-10-22T10:41:55.496" v="4600" actId="20577"/>
          <ac:spMkLst>
            <pc:docMk/>
            <pc:sldMk cId="3695643074" sldId="286"/>
            <ac:spMk id="2" creationId="{910C53A2-4197-4B07-8CA7-4D6690327D22}"/>
          </ac:spMkLst>
        </pc:spChg>
      </pc:sldChg>
      <pc:sldChg chg="modSp mod">
        <pc:chgData name="景淳 詹" userId="efb101a757902745" providerId="LiveId" clId="{556F52D9-27B6-448B-A62C-A8A2EAA2CC23}" dt="2021-10-22T10:41:59.657" v="4602" actId="20577"/>
        <pc:sldMkLst>
          <pc:docMk/>
          <pc:sldMk cId="1024808222" sldId="287"/>
        </pc:sldMkLst>
        <pc:spChg chg="mod">
          <ac:chgData name="景淳 詹" userId="efb101a757902745" providerId="LiveId" clId="{556F52D9-27B6-448B-A62C-A8A2EAA2CC23}" dt="2021-10-22T10:41:59.657" v="4602" actId="20577"/>
          <ac:spMkLst>
            <pc:docMk/>
            <pc:sldMk cId="1024808222" sldId="287"/>
            <ac:spMk id="2" creationId="{AC0B07CD-C957-420B-97D5-F2B058E7BA80}"/>
          </ac:spMkLst>
        </pc:spChg>
        <pc:spChg chg="mod">
          <ac:chgData name="景淳 詹" userId="efb101a757902745" providerId="LiveId" clId="{556F52D9-27B6-448B-A62C-A8A2EAA2CC23}" dt="2021-10-20T05:55:24.753" v="1380"/>
          <ac:spMkLst>
            <pc:docMk/>
            <pc:sldMk cId="1024808222" sldId="287"/>
            <ac:spMk id="6" creationId="{841E06D1-C9F6-4671-AB5D-50F6754F84D9}"/>
          </ac:spMkLst>
        </pc:spChg>
      </pc:sldChg>
      <pc:sldChg chg="modSp mod modNotesTx">
        <pc:chgData name="景淳 詹" userId="efb101a757902745" providerId="LiveId" clId="{556F52D9-27B6-448B-A62C-A8A2EAA2CC23}" dt="2021-10-22T10:38:46.793" v="4555" actId="20577"/>
        <pc:sldMkLst>
          <pc:docMk/>
          <pc:sldMk cId="1763173020" sldId="291"/>
        </pc:sldMkLst>
        <pc:spChg chg="mod">
          <ac:chgData name="景淳 詹" userId="efb101a757902745" providerId="LiveId" clId="{556F52D9-27B6-448B-A62C-A8A2EAA2CC23}" dt="2021-10-22T10:38:46.793" v="4555" actId="20577"/>
          <ac:spMkLst>
            <pc:docMk/>
            <pc:sldMk cId="1763173020" sldId="291"/>
            <ac:spMk id="2" creationId="{4CA4E58C-E435-44B0-AA1F-F56F47659973}"/>
          </ac:spMkLst>
        </pc:spChg>
        <pc:picChg chg="mod">
          <ac:chgData name="景淳 詹" userId="efb101a757902745" providerId="LiveId" clId="{556F52D9-27B6-448B-A62C-A8A2EAA2CC23}" dt="2021-10-18T08:21:57.820" v="204" actId="1076"/>
          <ac:picMkLst>
            <pc:docMk/>
            <pc:sldMk cId="1763173020" sldId="291"/>
            <ac:picMk id="9" creationId="{5F38D376-42B3-4C9D-8B34-141933E4FA15}"/>
          </ac:picMkLst>
        </pc:picChg>
      </pc:sldChg>
      <pc:sldChg chg="modSp mod modNotesTx">
        <pc:chgData name="景淳 詹" userId="efb101a757902745" providerId="LiveId" clId="{556F52D9-27B6-448B-A62C-A8A2EAA2CC23}" dt="2021-10-22T12:08:21.075" v="4893" actId="1076"/>
        <pc:sldMkLst>
          <pc:docMk/>
          <pc:sldMk cId="3440008546" sldId="292"/>
        </pc:sldMkLst>
        <pc:spChg chg="mod">
          <ac:chgData name="景淳 詹" userId="efb101a757902745" providerId="LiveId" clId="{556F52D9-27B6-448B-A62C-A8A2EAA2CC23}" dt="2021-10-22T10:35:06.351" v="4498" actId="20577"/>
          <ac:spMkLst>
            <pc:docMk/>
            <pc:sldMk cId="3440008546" sldId="292"/>
            <ac:spMk id="2" creationId="{77B0DB67-A655-43E9-A71E-B2832C016B6D}"/>
          </ac:spMkLst>
        </pc:spChg>
        <pc:spChg chg="mod">
          <ac:chgData name="景淳 詹" userId="efb101a757902745" providerId="LiveId" clId="{556F52D9-27B6-448B-A62C-A8A2EAA2CC23}" dt="2021-10-22T12:08:18.197" v="4892" actId="20577"/>
          <ac:spMkLst>
            <pc:docMk/>
            <pc:sldMk cId="3440008546" sldId="292"/>
            <ac:spMk id="9" creationId="{3CF25D27-87E1-4887-96EB-41523C580DA2}"/>
          </ac:spMkLst>
        </pc:spChg>
        <pc:picChg chg="mod">
          <ac:chgData name="景淳 詹" userId="efb101a757902745" providerId="LiveId" clId="{556F52D9-27B6-448B-A62C-A8A2EAA2CC23}" dt="2021-10-22T12:08:21.075" v="4893" actId="1076"/>
          <ac:picMkLst>
            <pc:docMk/>
            <pc:sldMk cId="3440008546" sldId="292"/>
            <ac:picMk id="7" creationId="{5D716119-C317-4E07-B764-A54EEEB1D3A3}"/>
          </ac:picMkLst>
        </pc:picChg>
      </pc:sldChg>
      <pc:sldChg chg="modSp mod modNotesTx">
        <pc:chgData name="景淳 詹" userId="efb101a757902745" providerId="LiveId" clId="{556F52D9-27B6-448B-A62C-A8A2EAA2CC23}" dt="2021-10-22T12:11:12.122" v="4896" actId="20577"/>
        <pc:sldMkLst>
          <pc:docMk/>
          <pc:sldMk cId="2271604763" sldId="293"/>
        </pc:sldMkLst>
        <pc:spChg chg="mod">
          <ac:chgData name="景淳 詹" userId="efb101a757902745" providerId="LiveId" clId="{556F52D9-27B6-448B-A62C-A8A2EAA2CC23}" dt="2021-10-22T10:35:26.079" v="4510" actId="20577"/>
          <ac:spMkLst>
            <pc:docMk/>
            <pc:sldMk cId="2271604763" sldId="293"/>
            <ac:spMk id="2" creationId="{59B1D2A8-305C-46AF-9CE9-8A713394377E}"/>
          </ac:spMkLst>
        </pc:spChg>
        <pc:spChg chg="mod">
          <ac:chgData name="景淳 詹" userId="efb101a757902745" providerId="LiveId" clId="{556F52D9-27B6-448B-A62C-A8A2EAA2CC23}" dt="2021-10-22T12:11:12.122" v="4896" actId="20577"/>
          <ac:spMkLst>
            <pc:docMk/>
            <pc:sldMk cId="2271604763" sldId="293"/>
            <ac:spMk id="5" creationId="{775608F0-FD1D-4730-B8FE-DB16303BA950}"/>
          </ac:spMkLst>
        </pc:spChg>
        <pc:picChg chg="mod">
          <ac:chgData name="景淳 詹" userId="efb101a757902745" providerId="LiveId" clId="{556F52D9-27B6-448B-A62C-A8A2EAA2CC23}" dt="2021-10-22T05:35:40.310" v="3259" actId="1076"/>
          <ac:picMkLst>
            <pc:docMk/>
            <pc:sldMk cId="2271604763" sldId="293"/>
            <ac:picMk id="6" creationId="{40CD9A28-00D0-4002-B384-1FB23890B358}"/>
          </ac:picMkLst>
        </pc:picChg>
      </pc:sldChg>
      <pc:sldChg chg="modSp mod modNotesTx">
        <pc:chgData name="景淳 詹" userId="efb101a757902745" providerId="LiveId" clId="{556F52D9-27B6-448B-A62C-A8A2EAA2CC23}" dt="2021-10-22T10:07:02.228" v="4263" actId="20577"/>
        <pc:sldMkLst>
          <pc:docMk/>
          <pc:sldMk cId="3758082270" sldId="294"/>
        </pc:sldMkLst>
        <pc:spChg chg="mod">
          <ac:chgData name="景淳 詹" userId="efb101a757902745" providerId="LiveId" clId="{556F52D9-27B6-448B-A62C-A8A2EAA2CC23}" dt="2021-10-22T10:07:02.228" v="4263" actId="20577"/>
          <ac:spMkLst>
            <pc:docMk/>
            <pc:sldMk cId="3758082270" sldId="294"/>
            <ac:spMk id="2" creationId="{F7CEC67C-734F-4E24-B1B5-5B75BC280EED}"/>
          </ac:spMkLst>
        </pc:spChg>
        <pc:spChg chg="mod">
          <ac:chgData name="景淳 詹" userId="efb101a757902745" providerId="LiveId" clId="{556F52D9-27B6-448B-A62C-A8A2EAA2CC23}" dt="2021-10-22T10:01:35.113" v="4212" actId="20577"/>
          <ac:spMkLst>
            <pc:docMk/>
            <pc:sldMk cId="3758082270" sldId="294"/>
            <ac:spMk id="3" creationId="{5952870F-9A40-4504-BC80-567D3B3C37AD}"/>
          </ac:spMkLst>
        </pc:spChg>
      </pc:sldChg>
      <pc:sldChg chg="modSp mod modNotesTx">
        <pc:chgData name="景淳 詹" userId="efb101a757902745" providerId="LiveId" clId="{556F52D9-27B6-448B-A62C-A8A2EAA2CC23}" dt="2021-10-22T11:52:12.847" v="4739" actId="20577"/>
        <pc:sldMkLst>
          <pc:docMk/>
          <pc:sldMk cId="2790329687" sldId="295"/>
        </pc:sldMkLst>
        <pc:spChg chg="mod">
          <ac:chgData name="景淳 詹" userId="efb101a757902745" providerId="LiveId" clId="{556F52D9-27B6-448B-A62C-A8A2EAA2CC23}" dt="2021-10-22T10:21:16.195" v="4436" actId="113"/>
          <ac:spMkLst>
            <pc:docMk/>
            <pc:sldMk cId="2790329687" sldId="295"/>
            <ac:spMk id="3" creationId="{2A3C7768-0515-4DBA-AB83-82E5A838D294}"/>
          </ac:spMkLst>
        </pc:spChg>
        <pc:picChg chg="mod">
          <ac:chgData name="景淳 詹" userId="efb101a757902745" providerId="LiveId" clId="{556F52D9-27B6-448B-A62C-A8A2EAA2CC23}" dt="2021-10-22T10:19:35.331" v="4418" actId="1076"/>
          <ac:picMkLst>
            <pc:docMk/>
            <pc:sldMk cId="2790329687" sldId="295"/>
            <ac:picMk id="6" creationId="{A6954240-995A-4E3E-A6A9-FA07E812EACA}"/>
          </ac:picMkLst>
        </pc:picChg>
      </pc:sldChg>
      <pc:sldChg chg="modSp mod modNotesTx">
        <pc:chgData name="景淳 詹" userId="efb101a757902745" providerId="LiveId" clId="{556F52D9-27B6-448B-A62C-A8A2EAA2CC23}" dt="2021-10-22T11:54:41.797" v="4748" actId="20577"/>
        <pc:sldMkLst>
          <pc:docMk/>
          <pc:sldMk cId="2866716729" sldId="296"/>
        </pc:sldMkLst>
        <pc:spChg chg="mod">
          <ac:chgData name="景淳 詹" userId="efb101a757902745" providerId="LiveId" clId="{556F52D9-27B6-448B-A62C-A8A2EAA2CC23}" dt="2021-10-22T10:25:22.843" v="4468" actId="20577"/>
          <ac:spMkLst>
            <pc:docMk/>
            <pc:sldMk cId="2866716729" sldId="296"/>
            <ac:spMk id="2" creationId="{B330ACC4-7D4A-4B33-B79C-68A0FAAE609E}"/>
          </ac:spMkLst>
        </pc:spChg>
        <pc:spChg chg="mod">
          <ac:chgData name="景淳 詹" userId="efb101a757902745" providerId="LiveId" clId="{556F52D9-27B6-448B-A62C-A8A2EAA2CC23}" dt="2021-10-22T11:54:41.797" v="4748" actId="20577"/>
          <ac:spMkLst>
            <pc:docMk/>
            <pc:sldMk cId="2866716729" sldId="296"/>
            <ac:spMk id="3" creationId="{57BA6355-65FC-4BD4-A576-5DE6BE14B4E8}"/>
          </ac:spMkLst>
        </pc:spChg>
        <pc:picChg chg="mod">
          <ac:chgData name="景淳 詹" userId="efb101a757902745" providerId="LiveId" clId="{556F52D9-27B6-448B-A62C-A8A2EAA2CC23}" dt="2021-10-18T06:33:07.989" v="118" actId="1076"/>
          <ac:picMkLst>
            <pc:docMk/>
            <pc:sldMk cId="2866716729" sldId="296"/>
            <ac:picMk id="5" creationId="{B92FD2AC-7968-40BF-A643-DAD99BB0AF31}"/>
          </ac:picMkLst>
        </pc:picChg>
      </pc:sldChg>
      <pc:sldChg chg="modSp mod modNotesTx">
        <pc:chgData name="景淳 詹" userId="efb101a757902745" providerId="LiveId" clId="{556F52D9-27B6-448B-A62C-A8A2EAA2CC23}" dt="2021-10-22T12:05:14.264" v="4881" actId="313"/>
        <pc:sldMkLst>
          <pc:docMk/>
          <pc:sldMk cId="3171358584" sldId="297"/>
        </pc:sldMkLst>
        <pc:spChg chg="mod">
          <ac:chgData name="景淳 詹" userId="efb101a757902745" providerId="LiveId" clId="{556F52D9-27B6-448B-A62C-A8A2EAA2CC23}" dt="2021-10-22T10:25:38.842" v="4476" actId="20577"/>
          <ac:spMkLst>
            <pc:docMk/>
            <pc:sldMk cId="3171358584" sldId="297"/>
            <ac:spMk id="2" creationId="{75FBADEA-B74C-460D-86A9-C619CAC78890}"/>
          </ac:spMkLst>
        </pc:spChg>
        <pc:spChg chg="mod">
          <ac:chgData name="景淳 詹" userId="efb101a757902745" providerId="LiveId" clId="{556F52D9-27B6-448B-A62C-A8A2EAA2CC23}" dt="2021-10-22T12:02:49.402" v="4804" actId="20577"/>
          <ac:spMkLst>
            <pc:docMk/>
            <pc:sldMk cId="3171358584" sldId="297"/>
            <ac:spMk id="3" creationId="{8C301715-5712-4CC1-84F7-E694F16336A4}"/>
          </ac:spMkLst>
        </pc:spChg>
        <pc:picChg chg="mod">
          <ac:chgData name="景淳 詹" userId="efb101a757902745" providerId="LiveId" clId="{556F52D9-27B6-448B-A62C-A8A2EAA2CC23}" dt="2021-10-22T12:02:52.170" v="4805" actId="1076"/>
          <ac:picMkLst>
            <pc:docMk/>
            <pc:sldMk cId="3171358584" sldId="297"/>
            <ac:picMk id="6" creationId="{6305230D-EE81-43D0-94CC-35F945D1BE4A}"/>
          </ac:picMkLst>
        </pc:picChg>
      </pc:sldChg>
      <pc:sldChg chg="modSp mod modNotesTx">
        <pc:chgData name="景淳 詹" userId="efb101a757902745" providerId="LiveId" clId="{556F52D9-27B6-448B-A62C-A8A2EAA2CC23}" dt="2021-10-22T13:39:40.864" v="4924" actId="113"/>
        <pc:sldMkLst>
          <pc:docMk/>
          <pc:sldMk cId="2661676699" sldId="298"/>
        </pc:sldMkLst>
        <pc:spChg chg="mod">
          <ac:chgData name="景淳 詹" userId="efb101a757902745" providerId="LiveId" clId="{556F52D9-27B6-448B-A62C-A8A2EAA2CC23}" dt="2021-10-22T10:34:29.599" v="4486" actId="20577"/>
          <ac:spMkLst>
            <pc:docMk/>
            <pc:sldMk cId="2661676699" sldId="298"/>
            <ac:spMk id="2" creationId="{734A938F-A151-4AE3-B6CE-335045F022D7}"/>
          </ac:spMkLst>
        </pc:spChg>
        <pc:spChg chg="mod">
          <ac:chgData name="景淳 詹" userId="efb101a757902745" providerId="LiveId" clId="{556F52D9-27B6-448B-A62C-A8A2EAA2CC23}" dt="2021-10-22T13:39:40.864" v="4924" actId="113"/>
          <ac:spMkLst>
            <pc:docMk/>
            <pc:sldMk cId="2661676699" sldId="298"/>
            <ac:spMk id="3" creationId="{F30F5DD8-D5DF-4527-B44C-64B1D52B1896}"/>
          </ac:spMkLst>
        </pc:spChg>
      </pc:sldChg>
      <pc:sldChg chg="modSp del mod modNotesTx">
        <pc:chgData name="景淳 詹" userId="efb101a757902745" providerId="LiveId" clId="{556F52D9-27B6-448B-A62C-A8A2EAA2CC23}" dt="2021-10-22T10:32:18.269" v="4477" actId="47"/>
        <pc:sldMkLst>
          <pc:docMk/>
          <pc:sldMk cId="1689065247" sldId="299"/>
        </pc:sldMkLst>
        <pc:spChg chg="mod">
          <ac:chgData name="景淳 詹" userId="efb101a757902745" providerId="LiveId" clId="{556F52D9-27B6-448B-A62C-A8A2EAA2CC23}" dt="2021-10-22T05:38:11.692" v="3266"/>
          <ac:spMkLst>
            <pc:docMk/>
            <pc:sldMk cId="1689065247" sldId="299"/>
            <ac:spMk id="9" creationId="{E118AAAA-3976-46CE-8F70-373C53BFC844}"/>
          </ac:spMkLst>
        </pc:spChg>
        <pc:picChg chg="mod">
          <ac:chgData name="景淳 詹" userId="efb101a757902745" providerId="LiveId" clId="{556F52D9-27B6-448B-A62C-A8A2EAA2CC23}" dt="2021-10-22T05:38:14.525" v="3267" actId="1076"/>
          <ac:picMkLst>
            <pc:docMk/>
            <pc:sldMk cId="1689065247" sldId="299"/>
            <ac:picMk id="8" creationId="{7654680D-0CB5-4AFE-B914-71D69C842E3D}"/>
          </ac:picMkLst>
        </pc:picChg>
      </pc:sldChg>
      <pc:sldChg chg="modSp mod modNotesTx">
        <pc:chgData name="景淳 詹" userId="efb101a757902745" providerId="LiveId" clId="{556F52D9-27B6-448B-A62C-A8A2EAA2CC23}" dt="2021-10-22T13:42:35.063" v="4925" actId="20577"/>
        <pc:sldMkLst>
          <pc:docMk/>
          <pc:sldMk cId="1373756486" sldId="300"/>
        </pc:sldMkLst>
        <pc:spChg chg="mod">
          <ac:chgData name="景淳 詹" userId="efb101a757902745" providerId="LiveId" clId="{556F52D9-27B6-448B-A62C-A8A2EAA2CC23}" dt="2021-10-22T10:34:52.979" v="4492" actId="20577"/>
          <ac:spMkLst>
            <pc:docMk/>
            <pc:sldMk cId="1373756486" sldId="300"/>
            <ac:spMk id="2" creationId="{A50D433E-D4EA-45D8-8896-974897751B0F}"/>
          </ac:spMkLst>
        </pc:spChg>
        <pc:spChg chg="mod">
          <ac:chgData name="景淳 詹" userId="efb101a757902745" providerId="LiveId" clId="{556F52D9-27B6-448B-A62C-A8A2EAA2CC23}" dt="2021-10-22T12:07:11.443" v="4891" actId="1076"/>
          <ac:spMkLst>
            <pc:docMk/>
            <pc:sldMk cId="1373756486" sldId="300"/>
            <ac:spMk id="3" creationId="{9F986088-60BC-49F9-9F2C-D64B066B9EB1}"/>
          </ac:spMkLst>
        </pc:spChg>
        <pc:picChg chg="mod">
          <ac:chgData name="景淳 詹" userId="efb101a757902745" providerId="LiveId" clId="{556F52D9-27B6-448B-A62C-A8A2EAA2CC23}" dt="2021-10-22T12:07:08.849" v="4890" actId="1076"/>
          <ac:picMkLst>
            <pc:docMk/>
            <pc:sldMk cId="1373756486" sldId="300"/>
            <ac:picMk id="5" creationId="{FEDE7831-779C-4CE2-8AFE-FAFF61116EBF}"/>
          </ac:picMkLst>
        </pc:picChg>
      </pc:sldChg>
      <pc:sldChg chg="addSp delSp modSp mod">
        <pc:chgData name="景淳 詹" userId="efb101a757902745" providerId="LiveId" clId="{556F52D9-27B6-448B-A62C-A8A2EAA2CC23}" dt="2021-10-22T10:35:43.378" v="4519" actId="20577"/>
        <pc:sldMkLst>
          <pc:docMk/>
          <pc:sldMk cId="573527434" sldId="301"/>
        </pc:sldMkLst>
        <pc:spChg chg="mod">
          <ac:chgData name="景淳 詹" userId="efb101a757902745" providerId="LiveId" clId="{556F52D9-27B6-448B-A62C-A8A2EAA2CC23}" dt="2021-10-22T10:35:43.378" v="4519" actId="20577"/>
          <ac:spMkLst>
            <pc:docMk/>
            <pc:sldMk cId="573527434" sldId="301"/>
            <ac:spMk id="2" creationId="{D5EE1971-A7D6-4A79-AE68-713428092BBC}"/>
          </ac:spMkLst>
        </pc:spChg>
        <pc:spChg chg="mod">
          <ac:chgData name="景淳 詹" userId="efb101a757902745" providerId="LiveId" clId="{556F52D9-27B6-448B-A62C-A8A2EAA2CC23}" dt="2021-10-21T16:36:30.590" v="2493"/>
          <ac:spMkLst>
            <pc:docMk/>
            <pc:sldMk cId="573527434" sldId="301"/>
            <ac:spMk id="3" creationId="{B7603DDE-4BDC-438A-B311-351FD964E417}"/>
          </ac:spMkLst>
        </pc:spChg>
        <pc:picChg chg="del mod">
          <ac:chgData name="景淳 詹" userId="efb101a757902745" providerId="LiveId" clId="{556F52D9-27B6-448B-A62C-A8A2EAA2CC23}" dt="2021-10-18T06:36:27.470" v="155" actId="478"/>
          <ac:picMkLst>
            <pc:docMk/>
            <pc:sldMk cId="573527434" sldId="301"/>
            <ac:picMk id="5" creationId="{9724160B-6B94-4F62-9C14-7980E485B242}"/>
          </ac:picMkLst>
        </pc:picChg>
        <pc:picChg chg="add mod">
          <ac:chgData name="景淳 詹" userId="efb101a757902745" providerId="LiveId" clId="{556F52D9-27B6-448B-A62C-A8A2EAA2CC23}" dt="2021-10-21T16:36:35.635" v="2495" actId="1076"/>
          <ac:picMkLst>
            <pc:docMk/>
            <pc:sldMk cId="573527434" sldId="301"/>
            <ac:picMk id="6" creationId="{1FD04113-D749-4889-B733-D3C54508860E}"/>
          </ac:picMkLst>
        </pc:picChg>
        <pc:picChg chg="add del mod">
          <ac:chgData name="景淳 詹" userId="efb101a757902745" providerId="LiveId" clId="{556F52D9-27B6-448B-A62C-A8A2EAA2CC23}" dt="2021-10-19T08:43:10.703" v="1110" actId="478"/>
          <ac:picMkLst>
            <pc:docMk/>
            <pc:sldMk cId="573527434" sldId="301"/>
            <ac:picMk id="7" creationId="{180FADBF-451B-4B24-9A27-05A5A78C4020}"/>
          </ac:picMkLst>
        </pc:picChg>
      </pc:sldChg>
      <pc:sldChg chg="modSp mod modNotesTx">
        <pc:chgData name="景淳 詹" userId="efb101a757902745" providerId="LiveId" clId="{556F52D9-27B6-448B-A62C-A8A2EAA2CC23}" dt="2021-10-22T10:37:40.192" v="4534" actId="1076"/>
        <pc:sldMkLst>
          <pc:docMk/>
          <pc:sldMk cId="1656038553" sldId="302"/>
        </pc:sldMkLst>
        <pc:spChg chg="mod">
          <ac:chgData name="景淳 詹" userId="efb101a757902745" providerId="LiveId" clId="{556F52D9-27B6-448B-A62C-A8A2EAA2CC23}" dt="2021-10-22T10:37:36.680" v="4533"/>
          <ac:spMkLst>
            <pc:docMk/>
            <pc:sldMk cId="1656038553" sldId="302"/>
            <ac:spMk id="2" creationId="{416E09E1-99D6-486F-8707-3768B474FF06}"/>
          </ac:spMkLst>
        </pc:spChg>
        <pc:spChg chg="mod">
          <ac:chgData name="景淳 詹" userId="efb101a757902745" providerId="LiveId" clId="{556F52D9-27B6-448B-A62C-A8A2EAA2CC23}" dt="2021-10-22T10:37:40.192" v="4534" actId="1076"/>
          <ac:spMkLst>
            <pc:docMk/>
            <pc:sldMk cId="1656038553" sldId="302"/>
            <ac:spMk id="3" creationId="{95772F9F-2DD3-4026-B0DF-06CD616BE3AE}"/>
          </ac:spMkLst>
        </pc:spChg>
        <pc:picChg chg="mod">
          <ac:chgData name="景淳 詹" userId="efb101a757902745" providerId="LiveId" clId="{556F52D9-27B6-448B-A62C-A8A2EAA2CC23}" dt="2021-10-22T05:31:05.103" v="3232" actId="1076"/>
          <ac:picMkLst>
            <pc:docMk/>
            <pc:sldMk cId="1656038553" sldId="302"/>
            <ac:picMk id="6" creationId="{20EC83A2-60DC-4843-AD8F-69458F99D611}"/>
          </ac:picMkLst>
        </pc:picChg>
      </pc:sldChg>
      <pc:sldChg chg="modSp mod">
        <pc:chgData name="景淳 詹" userId="efb101a757902745" providerId="LiveId" clId="{556F52D9-27B6-448B-A62C-A8A2EAA2CC23}" dt="2021-10-22T10:37:50.037" v="4536" actId="1076"/>
        <pc:sldMkLst>
          <pc:docMk/>
          <pc:sldMk cId="399043458" sldId="303"/>
        </pc:sldMkLst>
        <pc:spChg chg="mod">
          <ac:chgData name="景淳 詹" userId="efb101a757902745" providerId="LiveId" clId="{556F52D9-27B6-448B-A62C-A8A2EAA2CC23}" dt="2021-10-22T10:37:45.801" v="4535"/>
          <ac:spMkLst>
            <pc:docMk/>
            <pc:sldMk cId="399043458" sldId="303"/>
            <ac:spMk id="2" creationId="{E70144D6-AE8B-4B93-A075-EAAE32F5AE6A}"/>
          </ac:spMkLst>
        </pc:spChg>
        <pc:spChg chg="mod">
          <ac:chgData name="景淳 詹" userId="efb101a757902745" providerId="LiveId" clId="{556F52D9-27B6-448B-A62C-A8A2EAA2CC23}" dt="2021-10-22T10:37:50.037" v="4536" actId="1076"/>
          <ac:spMkLst>
            <pc:docMk/>
            <pc:sldMk cId="399043458" sldId="303"/>
            <ac:spMk id="7" creationId="{1E42591D-B324-4B29-840B-807CC2181C2F}"/>
          </ac:spMkLst>
        </pc:spChg>
        <pc:picChg chg="mod">
          <ac:chgData name="景淳 詹" userId="efb101a757902745" providerId="LiveId" clId="{556F52D9-27B6-448B-A62C-A8A2EAA2CC23}" dt="2021-10-22T05:35:00.158" v="3250" actId="1076"/>
          <ac:picMkLst>
            <pc:docMk/>
            <pc:sldMk cId="399043458" sldId="303"/>
            <ac:picMk id="6" creationId="{02E81F62-AE65-4262-92C5-167463EEA30F}"/>
          </ac:picMkLst>
        </pc:picChg>
      </pc:sldChg>
      <pc:sldChg chg="modSp mod">
        <pc:chgData name="景淳 詹" userId="efb101a757902745" providerId="LiveId" clId="{556F52D9-27B6-448B-A62C-A8A2EAA2CC23}" dt="2021-10-22T10:38:54.860" v="4557" actId="20577"/>
        <pc:sldMkLst>
          <pc:docMk/>
          <pc:sldMk cId="3777094608" sldId="304"/>
        </pc:sldMkLst>
        <pc:spChg chg="mod">
          <ac:chgData name="景淳 詹" userId="efb101a757902745" providerId="LiveId" clId="{556F52D9-27B6-448B-A62C-A8A2EAA2CC23}" dt="2021-10-22T10:38:54.860" v="4557" actId="20577"/>
          <ac:spMkLst>
            <pc:docMk/>
            <pc:sldMk cId="3777094608" sldId="304"/>
            <ac:spMk id="2" creationId="{AC63C882-FFFE-4D55-9F5C-B46A3C1B291C}"/>
          </ac:spMkLst>
        </pc:spChg>
        <pc:spChg chg="mod">
          <ac:chgData name="景淳 詹" userId="efb101a757902745" providerId="LiveId" clId="{556F52D9-27B6-448B-A62C-A8A2EAA2CC23}" dt="2021-10-22T05:42:07.270" v="3288" actId="20577"/>
          <ac:spMkLst>
            <pc:docMk/>
            <pc:sldMk cId="3777094608" sldId="304"/>
            <ac:spMk id="8" creationId="{E7FA528F-A329-4A59-B646-154FB5A87F20}"/>
          </ac:spMkLst>
        </pc:spChg>
        <pc:picChg chg="mod">
          <ac:chgData name="景淳 詹" userId="efb101a757902745" providerId="LiveId" clId="{556F52D9-27B6-448B-A62C-A8A2EAA2CC23}" dt="2021-10-22T05:42:00.825" v="3278" actId="1076"/>
          <ac:picMkLst>
            <pc:docMk/>
            <pc:sldMk cId="3777094608" sldId="304"/>
            <ac:picMk id="7" creationId="{C202BB00-D7AD-40A5-BEFC-6187027CD716}"/>
          </ac:picMkLst>
        </pc:picChg>
      </pc:sldChg>
      <pc:sldChg chg="modSp mod modNotesTx">
        <pc:chgData name="景淳 詹" userId="efb101a757902745" providerId="LiveId" clId="{556F52D9-27B6-448B-A62C-A8A2EAA2CC23}" dt="2021-10-22T10:39:10.121" v="4567" actId="20577"/>
        <pc:sldMkLst>
          <pc:docMk/>
          <pc:sldMk cId="1044916681" sldId="305"/>
        </pc:sldMkLst>
        <pc:spChg chg="mod">
          <ac:chgData name="景淳 詹" userId="efb101a757902745" providerId="LiveId" clId="{556F52D9-27B6-448B-A62C-A8A2EAA2CC23}" dt="2021-10-22T10:39:10.121" v="4567" actId="20577"/>
          <ac:spMkLst>
            <pc:docMk/>
            <pc:sldMk cId="1044916681" sldId="305"/>
            <ac:spMk id="2" creationId="{D22033EA-990E-4B41-97D3-15CF2C0147D8}"/>
          </ac:spMkLst>
        </pc:spChg>
        <pc:spChg chg="mod">
          <ac:chgData name="景淳 詹" userId="efb101a757902745" providerId="LiveId" clId="{556F52D9-27B6-448B-A62C-A8A2EAA2CC23}" dt="2021-10-21T17:28:49.189" v="2648" actId="1076"/>
          <ac:spMkLst>
            <pc:docMk/>
            <pc:sldMk cId="1044916681" sldId="305"/>
            <ac:spMk id="3" creationId="{447D7079-CB90-4482-8790-A76DE5B4C25A}"/>
          </ac:spMkLst>
        </pc:spChg>
        <pc:picChg chg="mod">
          <ac:chgData name="景淳 詹" userId="efb101a757902745" providerId="LiveId" clId="{556F52D9-27B6-448B-A62C-A8A2EAA2CC23}" dt="2021-10-21T16:49:41.965" v="2619" actId="1076"/>
          <ac:picMkLst>
            <pc:docMk/>
            <pc:sldMk cId="1044916681" sldId="305"/>
            <ac:picMk id="6" creationId="{15DE2775-24E8-4017-81EE-A3EE6032F8F9}"/>
          </ac:picMkLst>
        </pc:picChg>
      </pc:sldChg>
      <pc:sldChg chg="modSp mod">
        <pc:chgData name="景淳 詹" userId="efb101a757902745" providerId="LiveId" clId="{556F52D9-27B6-448B-A62C-A8A2EAA2CC23}" dt="2021-10-22T10:39:45.210" v="4572" actId="14100"/>
        <pc:sldMkLst>
          <pc:docMk/>
          <pc:sldMk cId="4050921572" sldId="306"/>
        </pc:sldMkLst>
        <pc:spChg chg="mod">
          <ac:chgData name="景淳 詹" userId="efb101a757902745" providerId="LiveId" clId="{556F52D9-27B6-448B-A62C-A8A2EAA2CC23}" dt="2021-10-22T10:39:45.210" v="4572" actId="14100"/>
          <ac:spMkLst>
            <pc:docMk/>
            <pc:sldMk cId="4050921572" sldId="306"/>
            <ac:spMk id="2" creationId="{83EA0872-E5B8-4464-A248-21B7EC74147D}"/>
          </ac:spMkLst>
        </pc:spChg>
        <pc:spChg chg="mod">
          <ac:chgData name="景淳 詹" userId="efb101a757902745" providerId="LiveId" clId="{556F52D9-27B6-448B-A62C-A8A2EAA2CC23}" dt="2021-10-20T05:49:09.764" v="1368" actId="20577"/>
          <ac:spMkLst>
            <pc:docMk/>
            <pc:sldMk cId="4050921572" sldId="306"/>
            <ac:spMk id="3" creationId="{92C08016-E021-4E46-9237-2E446F1D72D6}"/>
          </ac:spMkLst>
        </pc:spChg>
        <pc:picChg chg="mod">
          <ac:chgData name="景淳 詹" userId="efb101a757902745" providerId="LiveId" clId="{556F52D9-27B6-448B-A62C-A8A2EAA2CC23}" dt="2021-10-18T08:22:06.941" v="205" actId="1076"/>
          <ac:picMkLst>
            <pc:docMk/>
            <pc:sldMk cId="4050921572" sldId="306"/>
            <ac:picMk id="6" creationId="{95034250-3AFB-4411-BDB6-58FCB9D086E5}"/>
          </ac:picMkLst>
        </pc:picChg>
      </pc:sldChg>
      <pc:sldChg chg="modSp mod">
        <pc:chgData name="景淳 詹" userId="efb101a757902745" providerId="LiveId" clId="{556F52D9-27B6-448B-A62C-A8A2EAA2CC23}" dt="2021-10-22T10:35:57.383" v="4521" actId="20577"/>
        <pc:sldMkLst>
          <pc:docMk/>
          <pc:sldMk cId="3562131809" sldId="307"/>
        </pc:sldMkLst>
        <pc:spChg chg="mod">
          <ac:chgData name="景淳 詹" userId="efb101a757902745" providerId="LiveId" clId="{556F52D9-27B6-448B-A62C-A8A2EAA2CC23}" dt="2021-10-22T10:35:57.383" v="4521" actId="20577"/>
          <ac:spMkLst>
            <pc:docMk/>
            <pc:sldMk cId="3562131809" sldId="307"/>
            <ac:spMk id="2" creationId="{EEB2B780-19C2-40AB-BCF5-F98D368C2049}"/>
          </ac:spMkLst>
        </pc:spChg>
        <pc:spChg chg="mod">
          <ac:chgData name="景淳 詹" userId="efb101a757902745" providerId="LiveId" clId="{556F52D9-27B6-448B-A62C-A8A2EAA2CC23}" dt="2021-10-18T07:04:30.357" v="195" actId="1076"/>
          <ac:spMkLst>
            <pc:docMk/>
            <pc:sldMk cId="3562131809" sldId="307"/>
            <ac:spMk id="3" creationId="{F25C1914-98AE-4E76-81E6-088A90EDBFAB}"/>
          </ac:spMkLst>
        </pc:spChg>
        <pc:picChg chg="mod">
          <ac:chgData name="景淳 詹" userId="efb101a757902745" providerId="LiveId" clId="{556F52D9-27B6-448B-A62C-A8A2EAA2CC23}" dt="2021-10-18T07:04:28.269" v="194" actId="1076"/>
          <ac:picMkLst>
            <pc:docMk/>
            <pc:sldMk cId="3562131809" sldId="307"/>
            <ac:picMk id="5" creationId="{BA1B9056-A274-4079-8742-06578FE9A611}"/>
          </ac:picMkLst>
        </pc:picChg>
      </pc:sldChg>
      <pc:sldChg chg="addSp delSp modSp mod modNotesTx">
        <pc:chgData name="景淳 詹" userId="efb101a757902745" providerId="LiveId" clId="{556F52D9-27B6-448B-A62C-A8A2EAA2CC23}" dt="2021-10-22T10:38:12.671" v="4545" actId="20577"/>
        <pc:sldMkLst>
          <pc:docMk/>
          <pc:sldMk cId="351064035" sldId="308"/>
        </pc:sldMkLst>
        <pc:spChg chg="mod">
          <ac:chgData name="景淳 詹" userId="efb101a757902745" providerId="LiveId" clId="{556F52D9-27B6-448B-A62C-A8A2EAA2CC23}" dt="2021-10-22T10:38:12.671" v="4545" actId="20577"/>
          <ac:spMkLst>
            <pc:docMk/>
            <pc:sldMk cId="351064035" sldId="308"/>
            <ac:spMk id="2" creationId="{B8BB768F-42C7-4990-9F16-9F1E72B3F0C3}"/>
          </ac:spMkLst>
        </pc:spChg>
        <pc:spChg chg="mod">
          <ac:chgData name="景淳 詹" userId="efb101a757902745" providerId="LiveId" clId="{556F52D9-27B6-448B-A62C-A8A2EAA2CC23}" dt="2021-10-20T05:23:57.200" v="1303" actId="1076"/>
          <ac:spMkLst>
            <pc:docMk/>
            <pc:sldMk cId="351064035" sldId="308"/>
            <ac:spMk id="3" creationId="{512B132C-7FE6-4EB2-B301-13BB30BAF007}"/>
          </ac:spMkLst>
        </pc:spChg>
        <pc:picChg chg="del">
          <ac:chgData name="景淳 詹" userId="efb101a757902745" providerId="LiveId" clId="{556F52D9-27B6-448B-A62C-A8A2EAA2CC23}" dt="2021-10-20T05:23:25.477" v="1292" actId="478"/>
          <ac:picMkLst>
            <pc:docMk/>
            <pc:sldMk cId="351064035" sldId="308"/>
            <ac:picMk id="6" creationId="{439A196B-2D14-4F82-9CA4-2DB57E18B679}"/>
          </ac:picMkLst>
        </pc:picChg>
        <pc:picChg chg="add mod">
          <ac:chgData name="景淳 詹" userId="efb101a757902745" providerId="LiveId" clId="{556F52D9-27B6-448B-A62C-A8A2EAA2CC23}" dt="2021-10-20T05:24:03.837" v="1304" actId="1076"/>
          <ac:picMkLst>
            <pc:docMk/>
            <pc:sldMk cId="351064035" sldId="308"/>
            <ac:picMk id="7" creationId="{83247BA1-08BF-4910-8854-13E5DCC379A8}"/>
          </ac:picMkLst>
        </pc:picChg>
      </pc:sldChg>
      <pc:sldChg chg="modSp mod modNotesTx">
        <pc:chgData name="景淳 詹" userId="efb101a757902745" providerId="LiveId" clId="{556F52D9-27B6-448B-A62C-A8A2EAA2CC23}" dt="2021-10-22T10:00:16.055" v="4208" actId="20577"/>
        <pc:sldMkLst>
          <pc:docMk/>
          <pc:sldMk cId="2752246659" sldId="309"/>
        </pc:sldMkLst>
        <pc:spChg chg="mod">
          <ac:chgData name="景淳 詹" userId="efb101a757902745" providerId="LiveId" clId="{556F52D9-27B6-448B-A62C-A8A2EAA2CC23}" dt="2021-10-22T09:59:39.663" v="4204"/>
          <ac:spMkLst>
            <pc:docMk/>
            <pc:sldMk cId="2752246659" sldId="309"/>
            <ac:spMk id="3" creationId="{45E81EB9-D136-4777-82B7-2AC9B240CD92}"/>
          </ac:spMkLst>
        </pc:spChg>
        <pc:picChg chg="mod">
          <ac:chgData name="景淳 詹" userId="efb101a757902745" providerId="LiveId" clId="{556F52D9-27B6-448B-A62C-A8A2EAA2CC23}" dt="2021-10-22T09:56:10.647" v="4176" actId="1076"/>
          <ac:picMkLst>
            <pc:docMk/>
            <pc:sldMk cId="2752246659" sldId="309"/>
            <ac:picMk id="8" creationId="{3ADC3B5B-03FD-419E-AFB4-461C0C46E1F3}"/>
          </ac:picMkLst>
        </pc:picChg>
      </pc:sldChg>
      <pc:sldChg chg="modSp mod modNotesTx">
        <pc:chgData name="景淳 詹" userId="efb101a757902745" providerId="LiveId" clId="{556F52D9-27B6-448B-A62C-A8A2EAA2CC23}" dt="2021-10-22T10:41:21.858" v="4586" actId="20577"/>
        <pc:sldMkLst>
          <pc:docMk/>
          <pc:sldMk cId="3094051004" sldId="312"/>
        </pc:sldMkLst>
        <pc:spChg chg="mod">
          <ac:chgData name="景淳 詹" userId="efb101a757902745" providerId="LiveId" clId="{556F52D9-27B6-448B-A62C-A8A2EAA2CC23}" dt="2021-10-22T10:41:21.858" v="4586" actId="20577"/>
          <ac:spMkLst>
            <pc:docMk/>
            <pc:sldMk cId="3094051004" sldId="312"/>
            <ac:spMk id="2" creationId="{23F1CA72-70A4-411C-A51D-5542EB7C0E02}"/>
          </ac:spMkLst>
        </pc:spChg>
        <pc:spChg chg="mod">
          <ac:chgData name="景淳 詹" userId="efb101a757902745" providerId="LiveId" clId="{556F52D9-27B6-448B-A62C-A8A2EAA2CC23}" dt="2021-10-21T16:51:38.091" v="2645" actId="1076"/>
          <ac:spMkLst>
            <pc:docMk/>
            <pc:sldMk cId="3094051004" sldId="312"/>
            <ac:spMk id="3" creationId="{BA8D2DE8-09E0-427C-BB8B-76630AB55715}"/>
          </ac:spMkLst>
        </pc:spChg>
      </pc:sldChg>
      <pc:sldChg chg="modSp mod">
        <pc:chgData name="景淳 詹" userId="efb101a757902745" providerId="LiveId" clId="{556F52D9-27B6-448B-A62C-A8A2EAA2CC23}" dt="2021-10-22T10:41:29.721" v="4588" actId="20577"/>
        <pc:sldMkLst>
          <pc:docMk/>
          <pc:sldMk cId="352287143" sldId="313"/>
        </pc:sldMkLst>
        <pc:spChg chg="mod">
          <ac:chgData name="景淳 詹" userId="efb101a757902745" providerId="LiveId" clId="{556F52D9-27B6-448B-A62C-A8A2EAA2CC23}" dt="2021-10-22T10:41:29.721" v="4588" actId="20577"/>
          <ac:spMkLst>
            <pc:docMk/>
            <pc:sldMk cId="352287143" sldId="313"/>
            <ac:spMk id="2" creationId="{699AD213-EAA6-4862-81C8-7D98D410F736}"/>
          </ac:spMkLst>
        </pc:spChg>
      </pc:sldChg>
      <pc:sldChg chg="modSp mod">
        <pc:chgData name="景淳 詹" userId="efb101a757902745" providerId="LiveId" clId="{556F52D9-27B6-448B-A62C-A8A2EAA2CC23}" dt="2021-10-22T10:41:34.013" v="4590" actId="20577"/>
        <pc:sldMkLst>
          <pc:docMk/>
          <pc:sldMk cId="1758235430" sldId="314"/>
        </pc:sldMkLst>
        <pc:spChg chg="mod">
          <ac:chgData name="景淳 詹" userId="efb101a757902745" providerId="LiveId" clId="{556F52D9-27B6-448B-A62C-A8A2EAA2CC23}" dt="2021-10-22T10:41:34.013" v="4590" actId="20577"/>
          <ac:spMkLst>
            <pc:docMk/>
            <pc:sldMk cId="1758235430" sldId="314"/>
            <ac:spMk id="2" creationId="{9C5E7932-A61B-4187-A8B8-4E8BC4A23B46}"/>
          </ac:spMkLst>
        </pc:spChg>
      </pc:sldChg>
      <pc:sldChg chg="modSp mod">
        <pc:chgData name="景淳 詹" userId="efb101a757902745" providerId="LiveId" clId="{556F52D9-27B6-448B-A62C-A8A2EAA2CC23}" dt="2021-10-22T10:41:50.909" v="4598" actId="20577"/>
        <pc:sldMkLst>
          <pc:docMk/>
          <pc:sldMk cId="2073314484" sldId="315"/>
        </pc:sldMkLst>
        <pc:spChg chg="mod">
          <ac:chgData name="景淳 詹" userId="efb101a757902745" providerId="LiveId" clId="{556F52D9-27B6-448B-A62C-A8A2EAA2CC23}" dt="2021-10-22T10:41:50.909" v="4598" actId="20577"/>
          <ac:spMkLst>
            <pc:docMk/>
            <pc:sldMk cId="2073314484" sldId="315"/>
            <ac:spMk id="2" creationId="{C6887A1C-6544-462A-89F3-609CBFEBC08C}"/>
          </ac:spMkLst>
        </pc:spChg>
      </pc:sldChg>
      <pc:sldChg chg="modSp mod">
        <pc:chgData name="景淳 詹" userId="efb101a757902745" providerId="LiveId" clId="{556F52D9-27B6-448B-A62C-A8A2EAA2CC23}" dt="2021-10-22T10:42:08.455" v="4608" actId="20577"/>
        <pc:sldMkLst>
          <pc:docMk/>
          <pc:sldMk cId="4110817447" sldId="316"/>
        </pc:sldMkLst>
        <pc:spChg chg="mod">
          <ac:chgData name="景淳 詹" userId="efb101a757902745" providerId="LiveId" clId="{556F52D9-27B6-448B-A62C-A8A2EAA2CC23}" dt="2021-10-22T10:42:08.455" v="4608" actId="20577"/>
          <ac:spMkLst>
            <pc:docMk/>
            <pc:sldMk cId="4110817447" sldId="316"/>
            <ac:spMk id="2" creationId="{310A0759-06D0-4B5D-AEC1-48BC1096B709}"/>
          </ac:spMkLst>
        </pc:spChg>
        <pc:spChg chg="mod">
          <ac:chgData name="景淳 詹" userId="efb101a757902745" providerId="LiveId" clId="{556F52D9-27B6-448B-A62C-A8A2EAA2CC23}" dt="2021-10-20T06:16:15.944" v="1452" actId="1076"/>
          <ac:spMkLst>
            <pc:docMk/>
            <pc:sldMk cId="4110817447" sldId="316"/>
            <ac:spMk id="3" creationId="{52D20CA1-F6F1-4898-AE5A-0FEB42DACD53}"/>
          </ac:spMkLst>
        </pc:spChg>
        <pc:picChg chg="mod">
          <ac:chgData name="景淳 詹" userId="efb101a757902745" providerId="LiveId" clId="{556F52D9-27B6-448B-A62C-A8A2EAA2CC23}" dt="2021-10-20T06:16:19.123" v="1453" actId="1076"/>
          <ac:picMkLst>
            <pc:docMk/>
            <pc:sldMk cId="4110817447" sldId="316"/>
            <ac:picMk id="6" creationId="{BA94C7BD-8878-4392-A1C2-678D9100656E}"/>
          </ac:picMkLst>
        </pc:picChg>
      </pc:sldChg>
      <pc:sldChg chg="addSp delSp modSp mod modNotesTx">
        <pc:chgData name="景淳 詹" userId="efb101a757902745" providerId="LiveId" clId="{556F52D9-27B6-448B-A62C-A8A2EAA2CC23}" dt="2021-10-22T10:07:40.897" v="4273" actId="20577"/>
        <pc:sldMkLst>
          <pc:docMk/>
          <pc:sldMk cId="129388486" sldId="317"/>
        </pc:sldMkLst>
        <pc:spChg chg="mod">
          <ac:chgData name="景淳 詹" userId="efb101a757902745" providerId="LiveId" clId="{556F52D9-27B6-448B-A62C-A8A2EAA2CC23}" dt="2021-10-22T10:07:40.897" v="4273" actId="20577"/>
          <ac:spMkLst>
            <pc:docMk/>
            <pc:sldMk cId="129388486" sldId="317"/>
            <ac:spMk id="2" creationId="{4894704F-3214-4536-A975-1616BF3CDC7A}"/>
          </ac:spMkLst>
        </pc:spChg>
        <pc:spChg chg="mod">
          <ac:chgData name="景淳 詹" userId="efb101a757902745" providerId="LiveId" clId="{556F52D9-27B6-448B-A62C-A8A2EAA2CC23}" dt="2021-10-22T10:02:40.656" v="4228" actId="20577"/>
          <ac:spMkLst>
            <pc:docMk/>
            <pc:sldMk cId="129388486" sldId="317"/>
            <ac:spMk id="3" creationId="{40C66D0E-8270-471F-A2C4-CCD55B07EA5E}"/>
          </ac:spMkLst>
        </pc:spChg>
        <pc:picChg chg="del">
          <ac:chgData name="景淳 詹" userId="efb101a757902745" providerId="LiveId" clId="{556F52D9-27B6-448B-A62C-A8A2EAA2CC23}" dt="2021-10-18T06:18:26.074" v="81" actId="478"/>
          <ac:picMkLst>
            <pc:docMk/>
            <pc:sldMk cId="129388486" sldId="317"/>
            <ac:picMk id="5" creationId="{97479450-A32C-4292-A8E8-A9B8AC481776}"/>
          </ac:picMkLst>
        </pc:picChg>
        <pc:picChg chg="del">
          <ac:chgData name="景淳 詹" userId="efb101a757902745" providerId="LiveId" clId="{556F52D9-27B6-448B-A62C-A8A2EAA2CC23}" dt="2021-10-18T06:18:28.322" v="82" actId="478"/>
          <ac:picMkLst>
            <pc:docMk/>
            <pc:sldMk cId="129388486" sldId="317"/>
            <ac:picMk id="6" creationId="{728643EA-4696-497C-985B-039CD9678566}"/>
          </ac:picMkLst>
        </pc:picChg>
        <pc:picChg chg="add mod">
          <ac:chgData name="景淳 詹" userId="efb101a757902745" providerId="LiveId" clId="{556F52D9-27B6-448B-A62C-A8A2EAA2CC23}" dt="2021-10-18T06:19:38.793" v="89" actId="1076"/>
          <ac:picMkLst>
            <pc:docMk/>
            <pc:sldMk cId="129388486" sldId="317"/>
            <ac:picMk id="8" creationId="{6829333A-D090-4574-BCB3-AA24100FC253}"/>
          </ac:picMkLst>
        </pc:picChg>
      </pc:sldChg>
      <pc:sldChg chg="modSp mod modNotesTx">
        <pc:chgData name="景淳 詹" userId="efb101a757902745" providerId="LiveId" clId="{556F52D9-27B6-448B-A62C-A8A2EAA2CC23}" dt="2021-10-22T10:07:35.442" v="4271" actId="20577"/>
        <pc:sldMkLst>
          <pc:docMk/>
          <pc:sldMk cId="534237941" sldId="318"/>
        </pc:sldMkLst>
        <pc:spChg chg="mod">
          <ac:chgData name="景淳 詹" userId="efb101a757902745" providerId="LiveId" clId="{556F52D9-27B6-448B-A62C-A8A2EAA2CC23}" dt="2021-10-22T10:07:35.442" v="4271" actId="20577"/>
          <ac:spMkLst>
            <pc:docMk/>
            <pc:sldMk cId="534237941" sldId="318"/>
            <ac:spMk id="2" creationId="{25877FA1-7033-4652-8593-43F2A286787F}"/>
          </ac:spMkLst>
        </pc:spChg>
      </pc:sldChg>
      <pc:sldChg chg="modSp mod modNotesTx">
        <pc:chgData name="景淳 詹" userId="efb101a757902745" providerId="LiveId" clId="{556F52D9-27B6-448B-A62C-A8A2EAA2CC23}" dt="2021-10-22T10:11:49.123" v="4300" actId="1076"/>
        <pc:sldMkLst>
          <pc:docMk/>
          <pc:sldMk cId="738001102" sldId="319"/>
        </pc:sldMkLst>
        <pc:spChg chg="mod">
          <ac:chgData name="景淳 詹" userId="efb101a757902745" providerId="LiveId" clId="{556F52D9-27B6-448B-A62C-A8A2EAA2CC23}" dt="2021-10-22T10:11:08.767" v="4298" actId="20577"/>
          <ac:spMkLst>
            <pc:docMk/>
            <pc:sldMk cId="738001102" sldId="319"/>
            <ac:spMk id="2" creationId="{82423A3D-E77C-4B28-B488-B8A8D209CD02}"/>
          </ac:spMkLst>
        </pc:spChg>
        <pc:spChg chg="mod">
          <ac:chgData name="景淳 詹" userId="efb101a757902745" providerId="LiveId" clId="{556F52D9-27B6-448B-A62C-A8A2EAA2CC23}" dt="2021-10-22T10:11:41.581" v="4299" actId="20577"/>
          <ac:spMkLst>
            <pc:docMk/>
            <pc:sldMk cId="738001102" sldId="319"/>
            <ac:spMk id="3" creationId="{5042473A-DAD7-4262-B4D9-96989E2FD20F}"/>
          </ac:spMkLst>
        </pc:spChg>
        <pc:picChg chg="mod ord">
          <ac:chgData name="景淳 詹" userId="efb101a757902745" providerId="LiveId" clId="{556F52D9-27B6-448B-A62C-A8A2EAA2CC23}" dt="2021-10-22T10:11:49.123" v="4300" actId="1076"/>
          <ac:picMkLst>
            <pc:docMk/>
            <pc:sldMk cId="738001102" sldId="319"/>
            <ac:picMk id="5" creationId="{93F43B53-8034-4680-A2EA-AD6E61C80D2D}"/>
          </ac:picMkLst>
        </pc:picChg>
      </pc:sldChg>
      <pc:sldChg chg="modSp mod modNotesTx">
        <pc:chgData name="景淳 詹" userId="efb101a757902745" providerId="LiveId" clId="{556F52D9-27B6-448B-A62C-A8A2EAA2CC23}" dt="2021-10-22T10:12:05.031" v="4306" actId="20577"/>
        <pc:sldMkLst>
          <pc:docMk/>
          <pc:sldMk cId="3401640557" sldId="320"/>
        </pc:sldMkLst>
        <pc:spChg chg="mod">
          <ac:chgData name="景淳 詹" userId="efb101a757902745" providerId="LiveId" clId="{556F52D9-27B6-448B-A62C-A8A2EAA2CC23}" dt="2021-10-22T10:12:05.031" v="4306" actId="20577"/>
          <ac:spMkLst>
            <pc:docMk/>
            <pc:sldMk cId="3401640557" sldId="320"/>
            <ac:spMk id="2" creationId="{32F77B4E-C4DA-420C-80A8-8C261C151A7F}"/>
          </ac:spMkLst>
        </pc:spChg>
        <pc:spChg chg="mod">
          <ac:chgData name="景淳 詹" userId="efb101a757902745" providerId="LiveId" clId="{556F52D9-27B6-448B-A62C-A8A2EAA2CC23}" dt="2021-10-22T10:05:53.688" v="4253" actId="20577"/>
          <ac:spMkLst>
            <pc:docMk/>
            <pc:sldMk cId="3401640557" sldId="320"/>
            <ac:spMk id="3" creationId="{6D4186BA-221D-48FB-A97C-546653236867}"/>
          </ac:spMkLst>
        </pc:spChg>
        <pc:picChg chg="mod">
          <ac:chgData name="景淳 詹" userId="efb101a757902745" providerId="LiveId" clId="{556F52D9-27B6-448B-A62C-A8A2EAA2CC23}" dt="2021-10-22T05:12:49.986" v="3140" actId="1076"/>
          <ac:picMkLst>
            <pc:docMk/>
            <pc:sldMk cId="3401640557" sldId="320"/>
            <ac:picMk id="5" creationId="{3E94D761-3E03-4899-8228-F2CDC14B53A9}"/>
          </ac:picMkLst>
        </pc:picChg>
      </pc:sldChg>
      <pc:sldChg chg="modSp mod modNotesTx">
        <pc:chgData name="景淳 詹" userId="efb101a757902745" providerId="LiveId" clId="{556F52D9-27B6-448B-A62C-A8A2EAA2CC23}" dt="2021-10-22T10:16:48.079" v="4365" actId="20577"/>
        <pc:sldMkLst>
          <pc:docMk/>
          <pc:sldMk cId="272519868" sldId="321"/>
        </pc:sldMkLst>
        <pc:spChg chg="mod">
          <ac:chgData name="景淳 詹" userId="efb101a757902745" providerId="LiveId" clId="{556F52D9-27B6-448B-A62C-A8A2EAA2CC23}" dt="2021-10-22T10:15:04.160" v="4324" actId="20577"/>
          <ac:spMkLst>
            <pc:docMk/>
            <pc:sldMk cId="272519868" sldId="321"/>
            <ac:spMk id="2" creationId="{05EAE21D-6AB7-4B04-95C0-75741D052874}"/>
          </ac:spMkLst>
        </pc:spChg>
        <pc:spChg chg="mod">
          <ac:chgData name="景淳 詹" userId="efb101a757902745" providerId="LiveId" clId="{556F52D9-27B6-448B-A62C-A8A2EAA2CC23}" dt="2021-10-22T10:16:48.079" v="4365" actId="20577"/>
          <ac:spMkLst>
            <pc:docMk/>
            <pc:sldMk cId="272519868" sldId="321"/>
            <ac:spMk id="3" creationId="{887B279B-D5B9-4709-AC72-5564ABBB1BEC}"/>
          </ac:spMkLst>
        </pc:spChg>
        <pc:picChg chg="mod">
          <ac:chgData name="景淳 詹" userId="efb101a757902745" providerId="LiveId" clId="{556F52D9-27B6-448B-A62C-A8A2EAA2CC23}" dt="2021-10-22T05:16:00.133" v="3167" actId="1076"/>
          <ac:picMkLst>
            <pc:docMk/>
            <pc:sldMk cId="272519868" sldId="321"/>
            <ac:picMk id="7" creationId="{4073EBCA-F8CC-4B64-8177-E8470EF0E8DD}"/>
          </ac:picMkLst>
        </pc:picChg>
      </pc:sldChg>
      <pc:sldChg chg="modSp del mod ord">
        <pc:chgData name="景淳 詹" userId="efb101a757902745" providerId="LiveId" clId="{556F52D9-27B6-448B-A62C-A8A2EAA2CC23}" dt="2021-10-21T06:32:14.169" v="1745" actId="47"/>
        <pc:sldMkLst>
          <pc:docMk/>
          <pc:sldMk cId="4170749445" sldId="324"/>
        </pc:sldMkLst>
        <pc:picChg chg="mod">
          <ac:chgData name="景淳 詹" userId="efb101a757902745" providerId="LiveId" clId="{556F52D9-27B6-448B-A62C-A8A2EAA2CC23}" dt="2021-10-21T06:03:01.981" v="1686" actId="1076"/>
          <ac:picMkLst>
            <pc:docMk/>
            <pc:sldMk cId="4170749445" sldId="324"/>
            <ac:picMk id="10" creationId="{EDDEC3F2-0E0F-4758-9276-981438214EA7}"/>
          </ac:picMkLst>
        </pc:picChg>
      </pc:sldChg>
      <pc:sldChg chg="modSp mod modNotesTx">
        <pc:chgData name="景淳 詹" userId="efb101a757902745" providerId="LiveId" clId="{556F52D9-27B6-448B-A62C-A8A2EAA2CC23}" dt="2021-10-22T09:18:58.331" v="3970" actId="20577"/>
        <pc:sldMkLst>
          <pc:docMk/>
          <pc:sldMk cId="4236115712" sldId="327"/>
        </pc:sldMkLst>
        <pc:spChg chg="mod">
          <ac:chgData name="景淳 詹" userId="efb101a757902745" providerId="LiveId" clId="{556F52D9-27B6-448B-A62C-A8A2EAA2CC23}" dt="2021-10-22T09:07:50.995" v="3846" actId="20577"/>
          <ac:spMkLst>
            <pc:docMk/>
            <pc:sldMk cId="4236115712" sldId="327"/>
            <ac:spMk id="2" creationId="{9AADF7E6-6802-4777-92F2-A75EE06428CF}"/>
          </ac:spMkLst>
        </pc:spChg>
        <pc:spChg chg="mod">
          <ac:chgData name="景淳 詹" userId="efb101a757902745" providerId="LiveId" clId="{556F52D9-27B6-448B-A62C-A8A2EAA2CC23}" dt="2021-10-22T09:18:58.331" v="3970" actId="20577"/>
          <ac:spMkLst>
            <pc:docMk/>
            <pc:sldMk cId="4236115712" sldId="327"/>
            <ac:spMk id="3" creationId="{B3972F12-8756-45B3-8D05-91FDC982686D}"/>
          </ac:spMkLst>
        </pc:spChg>
      </pc:sldChg>
      <pc:sldChg chg="modSp mod modNotesTx">
        <pc:chgData name="景淳 詹" userId="efb101a757902745" providerId="LiveId" clId="{556F52D9-27B6-448B-A62C-A8A2EAA2CC23}" dt="2021-10-22T09:20:41.603" v="3979" actId="1076"/>
        <pc:sldMkLst>
          <pc:docMk/>
          <pc:sldMk cId="3693225921" sldId="328"/>
        </pc:sldMkLst>
        <pc:spChg chg="mod">
          <ac:chgData name="景淳 詹" userId="efb101a757902745" providerId="LiveId" clId="{556F52D9-27B6-448B-A62C-A8A2EAA2CC23}" dt="2021-10-22T09:08:00.654" v="3852" actId="20577"/>
          <ac:spMkLst>
            <pc:docMk/>
            <pc:sldMk cId="3693225921" sldId="328"/>
            <ac:spMk id="2" creationId="{9F8FED30-CFED-4FA2-ABD6-6326D76EFCE8}"/>
          </ac:spMkLst>
        </pc:spChg>
        <pc:spChg chg="mod">
          <ac:chgData name="景淳 詹" userId="efb101a757902745" providerId="LiveId" clId="{556F52D9-27B6-448B-A62C-A8A2EAA2CC23}" dt="2021-10-22T09:19:53.719" v="3976" actId="20577"/>
          <ac:spMkLst>
            <pc:docMk/>
            <pc:sldMk cId="3693225921" sldId="328"/>
            <ac:spMk id="3" creationId="{A3F94459-290A-4D70-B10C-BAF19A6675A5}"/>
          </ac:spMkLst>
        </pc:spChg>
        <pc:picChg chg="mod">
          <ac:chgData name="景淳 詹" userId="efb101a757902745" providerId="LiveId" clId="{556F52D9-27B6-448B-A62C-A8A2EAA2CC23}" dt="2021-10-22T09:20:41.603" v="3979" actId="1076"/>
          <ac:picMkLst>
            <pc:docMk/>
            <pc:sldMk cId="3693225921" sldId="328"/>
            <ac:picMk id="9" creationId="{F808B331-ADF4-4A74-B98F-98650B7FE10F}"/>
          </ac:picMkLst>
        </pc:picChg>
      </pc:sldChg>
      <pc:sldChg chg="modSp mod">
        <pc:chgData name="景淳 詹" userId="efb101a757902745" providerId="LiveId" clId="{556F52D9-27B6-448B-A62C-A8A2EAA2CC23}" dt="2021-10-22T09:08:08.791" v="3856" actId="20577"/>
        <pc:sldMkLst>
          <pc:docMk/>
          <pc:sldMk cId="3979519797" sldId="329"/>
        </pc:sldMkLst>
        <pc:spChg chg="mod">
          <ac:chgData name="景淳 詹" userId="efb101a757902745" providerId="LiveId" clId="{556F52D9-27B6-448B-A62C-A8A2EAA2CC23}" dt="2021-10-22T09:08:08.791" v="3856" actId="20577"/>
          <ac:spMkLst>
            <pc:docMk/>
            <pc:sldMk cId="3979519797" sldId="329"/>
            <ac:spMk id="2" creationId="{3DA21B7C-A778-42DE-92E9-9EE55F4C5930}"/>
          </ac:spMkLst>
        </pc:spChg>
      </pc:sldChg>
      <pc:sldChg chg="modSp mod modNotesTx">
        <pc:chgData name="景淳 詹" userId="efb101a757902745" providerId="LiveId" clId="{556F52D9-27B6-448B-A62C-A8A2EAA2CC23}" dt="2021-10-22T13:36:41.418" v="4907" actId="20577"/>
        <pc:sldMkLst>
          <pc:docMk/>
          <pc:sldMk cId="3620435451" sldId="330"/>
        </pc:sldMkLst>
        <pc:spChg chg="mod">
          <ac:chgData name="景淳 詹" userId="efb101a757902745" providerId="LiveId" clId="{556F52D9-27B6-448B-A62C-A8A2EAA2CC23}" dt="2021-10-22T09:08:13.262" v="3858" actId="20577"/>
          <ac:spMkLst>
            <pc:docMk/>
            <pc:sldMk cId="3620435451" sldId="330"/>
            <ac:spMk id="2" creationId="{8FB6C44F-5C2B-4C2D-A867-AF4A5D6B1F29}"/>
          </ac:spMkLst>
        </pc:spChg>
        <pc:spChg chg="mod">
          <ac:chgData name="景淳 詹" userId="efb101a757902745" providerId="LiveId" clId="{556F52D9-27B6-448B-A62C-A8A2EAA2CC23}" dt="2021-10-22T08:25:46.260" v="3544" actId="20577"/>
          <ac:spMkLst>
            <pc:docMk/>
            <pc:sldMk cId="3620435451" sldId="330"/>
            <ac:spMk id="3" creationId="{1F61F4E3-5B4F-4419-8CBC-2884A8C561EA}"/>
          </ac:spMkLst>
        </pc:spChg>
        <pc:picChg chg="mod">
          <ac:chgData name="景淳 詹" userId="efb101a757902745" providerId="LiveId" clId="{556F52D9-27B6-448B-A62C-A8A2EAA2CC23}" dt="2021-10-22T09:23:56.197" v="4001" actId="1076"/>
          <ac:picMkLst>
            <pc:docMk/>
            <pc:sldMk cId="3620435451" sldId="330"/>
            <ac:picMk id="6" creationId="{1C50CA12-E343-4163-9473-7678B6016003}"/>
          </ac:picMkLst>
        </pc:picChg>
      </pc:sldChg>
      <pc:sldChg chg="modSp mod modNotesTx">
        <pc:chgData name="景淳 詹" userId="efb101a757902745" providerId="LiveId" clId="{556F52D9-27B6-448B-A62C-A8A2EAA2CC23}" dt="2021-10-22T09:22:40.301" v="3999" actId="20577"/>
        <pc:sldMkLst>
          <pc:docMk/>
          <pc:sldMk cId="944233936" sldId="331"/>
        </pc:sldMkLst>
        <pc:spChg chg="mod">
          <ac:chgData name="景淳 詹" userId="efb101a757902745" providerId="LiveId" clId="{556F52D9-27B6-448B-A62C-A8A2EAA2CC23}" dt="2021-10-22T09:08:39.222" v="3862" actId="20577"/>
          <ac:spMkLst>
            <pc:docMk/>
            <pc:sldMk cId="944233936" sldId="331"/>
            <ac:spMk id="2" creationId="{279D5993-67A3-44C3-8B79-872A648355B6}"/>
          </ac:spMkLst>
        </pc:spChg>
        <pc:spChg chg="mod">
          <ac:chgData name="景淳 詹" userId="efb101a757902745" providerId="LiveId" clId="{556F52D9-27B6-448B-A62C-A8A2EAA2CC23}" dt="2021-10-22T09:22:40.301" v="3999" actId="20577"/>
          <ac:spMkLst>
            <pc:docMk/>
            <pc:sldMk cId="944233936" sldId="331"/>
            <ac:spMk id="3" creationId="{5780C9DB-EA96-4EB8-BFF4-887A19CDF926}"/>
          </ac:spMkLst>
        </pc:spChg>
      </pc:sldChg>
      <pc:sldChg chg="modSp mod modNotesTx">
        <pc:chgData name="景淳 詹" userId="efb101a757902745" providerId="LiveId" clId="{556F52D9-27B6-448B-A62C-A8A2EAA2CC23}" dt="2021-10-22T09:08:53.444" v="3868" actId="20577"/>
        <pc:sldMkLst>
          <pc:docMk/>
          <pc:sldMk cId="1121124487" sldId="332"/>
        </pc:sldMkLst>
        <pc:spChg chg="mod">
          <ac:chgData name="景淳 詹" userId="efb101a757902745" providerId="LiveId" clId="{556F52D9-27B6-448B-A62C-A8A2EAA2CC23}" dt="2021-10-22T09:08:53.444" v="3868" actId="20577"/>
          <ac:spMkLst>
            <pc:docMk/>
            <pc:sldMk cId="1121124487" sldId="332"/>
            <ac:spMk id="2" creationId="{AADA3C37-4E3E-4548-9934-1EDB261DED46}"/>
          </ac:spMkLst>
        </pc:spChg>
        <pc:spChg chg="mod">
          <ac:chgData name="景淳 詹" userId="efb101a757902745" providerId="LiveId" clId="{556F52D9-27B6-448B-A62C-A8A2EAA2CC23}" dt="2021-10-22T08:27:43.614" v="3554" actId="313"/>
          <ac:spMkLst>
            <pc:docMk/>
            <pc:sldMk cId="1121124487" sldId="332"/>
            <ac:spMk id="3" creationId="{35D7857C-AA89-4F6A-A640-0ADD723107B4}"/>
          </ac:spMkLst>
        </pc:spChg>
      </pc:sldChg>
      <pc:sldChg chg="modSp mod modNotesTx">
        <pc:chgData name="景淳 詹" userId="efb101a757902745" providerId="LiveId" clId="{556F52D9-27B6-448B-A62C-A8A2EAA2CC23}" dt="2021-10-22T09:49:36.667" v="4147" actId="1076"/>
        <pc:sldMkLst>
          <pc:docMk/>
          <pc:sldMk cId="3285075580" sldId="333"/>
        </pc:sldMkLst>
        <pc:spChg chg="mod">
          <ac:chgData name="景淳 詹" userId="efb101a757902745" providerId="LiveId" clId="{556F52D9-27B6-448B-A62C-A8A2EAA2CC23}" dt="2021-10-22T09:08:58.919" v="3870" actId="20577"/>
          <ac:spMkLst>
            <pc:docMk/>
            <pc:sldMk cId="3285075580" sldId="333"/>
            <ac:spMk id="2" creationId="{7B162CB7-65C4-422B-94EC-CFED2A3ACA82}"/>
          </ac:spMkLst>
        </pc:spChg>
        <pc:spChg chg="mod">
          <ac:chgData name="景淳 詹" userId="efb101a757902745" providerId="LiveId" clId="{556F52D9-27B6-448B-A62C-A8A2EAA2CC23}" dt="2021-10-22T09:49:33.824" v="4146" actId="20577"/>
          <ac:spMkLst>
            <pc:docMk/>
            <pc:sldMk cId="3285075580" sldId="333"/>
            <ac:spMk id="3" creationId="{2D1D707D-92F7-47ED-9B59-08B26082E786}"/>
          </ac:spMkLst>
        </pc:spChg>
        <pc:picChg chg="mod">
          <ac:chgData name="景淳 詹" userId="efb101a757902745" providerId="LiveId" clId="{556F52D9-27B6-448B-A62C-A8A2EAA2CC23}" dt="2021-10-22T09:49:36.667" v="4147" actId="1076"/>
          <ac:picMkLst>
            <pc:docMk/>
            <pc:sldMk cId="3285075580" sldId="333"/>
            <ac:picMk id="6" creationId="{CF2135E0-A33D-4675-8862-B349D28B98D1}"/>
          </ac:picMkLst>
        </pc:picChg>
      </pc:sldChg>
      <pc:sldChg chg="modSp mod">
        <pc:chgData name="景淳 詹" userId="efb101a757902745" providerId="LiveId" clId="{556F52D9-27B6-448B-A62C-A8A2EAA2CC23}" dt="2021-10-22T09:09:03.173" v="3872" actId="20577"/>
        <pc:sldMkLst>
          <pc:docMk/>
          <pc:sldMk cId="3260634243" sldId="334"/>
        </pc:sldMkLst>
        <pc:spChg chg="mod">
          <ac:chgData name="景淳 詹" userId="efb101a757902745" providerId="LiveId" clId="{556F52D9-27B6-448B-A62C-A8A2EAA2CC23}" dt="2021-10-22T09:09:03.173" v="3872" actId="20577"/>
          <ac:spMkLst>
            <pc:docMk/>
            <pc:sldMk cId="3260634243" sldId="334"/>
            <ac:spMk id="2" creationId="{5CCC3A91-3DF3-4EA8-930D-E1EA9EE38C26}"/>
          </ac:spMkLst>
        </pc:spChg>
        <pc:spChg chg="mod">
          <ac:chgData name="景淳 詹" userId="efb101a757902745" providerId="LiveId" clId="{556F52D9-27B6-448B-A62C-A8A2EAA2CC23}" dt="2021-10-21T15:32:41.257" v="1953"/>
          <ac:spMkLst>
            <pc:docMk/>
            <pc:sldMk cId="3260634243" sldId="334"/>
            <ac:spMk id="3" creationId="{4F824C2D-2E77-490A-93AF-26079F18D8AD}"/>
          </ac:spMkLst>
        </pc:spChg>
      </pc:sldChg>
      <pc:sldChg chg="addSp delSp modSp mod modNotesTx">
        <pc:chgData name="景淳 詹" userId="efb101a757902745" providerId="LiveId" clId="{556F52D9-27B6-448B-A62C-A8A2EAA2CC23}" dt="2021-10-22T09:41:45.105" v="4086" actId="1076"/>
        <pc:sldMkLst>
          <pc:docMk/>
          <pc:sldMk cId="2448388706" sldId="335"/>
        </pc:sldMkLst>
        <pc:spChg chg="mod">
          <ac:chgData name="景淳 詹" userId="efb101a757902745" providerId="LiveId" clId="{556F52D9-27B6-448B-A62C-A8A2EAA2CC23}" dt="2021-10-22T09:09:07.278" v="3874" actId="20577"/>
          <ac:spMkLst>
            <pc:docMk/>
            <pc:sldMk cId="2448388706" sldId="335"/>
            <ac:spMk id="2" creationId="{2CEFAC0C-445C-43C5-A00C-037B474DA568}"/>
          </ac:spMkLst>
        </pc:spChg>
        <pc:spChg chg="mod">
          <ac:chgData name="景淳 詹" userId="efb101a757902745" providerId="LiveId" clId="{556F52D9-27B6-448B-A62C-A8A2EAA2CC23}" dt="2021-10-22T09:41:39.611" v="4085" actId="20577"/>
          <ac:spMkLst>
            <pc:docMk/>
            <pc:sldMk cId="2448388706" sldId="335"/>
            <ac:spMk id="3" creationId="{12CEF6E7-6B0F-4016-97AB-886109ADA45A}"/>
          </ac:spMkLst>
        </pc:spChg>
        <pc:picChg chg="del">
          <ac:chgData name="景淳 詹" userId="efb101a757902745" providerId="LiveId" clId="{556F52D9-27B6-448B-A62C-A8A2EAA2CC23}" dt="2021-10-18T06:07:14.600" v="13" actId="478"/>
          <ac:picMkLst>
            <pc:docMk/>
            <pc:sldMk cId="2448388706" sldId="335"/>
            <ac:picMk id="6" creationId="{C6B66B15-E5D5-4E14-AD6A-3390F0488DFD}"/>
          </ac:picMkLst>
        </pc:picChg>
        <pc:picChg chg="add mod">
          <ac:chgData name="景淳 詹" userId="efb101a757902745" providerId="LiveId" clId="{556F52D9-27B6-448B-A62C-A8A2EAA2CC23}" dt="2021-10-22T09:41:45.105" v="4086" actId="1076"/>
          <ac:picMkLst>
            <pc:docMk/>
            <pc:sldMk cId="2448388706" sldId="335"/>
            <ac:picMk id="9" creationId="{5F10DBE8-9776-4BE0-A6E0-90A6C4D976A6}"/>
          </ac:picMkLst>
        </pc:picChg>
      </pc:sldChg>
      <pc:sldChg chg="modSp mod">
        <pc:chgData name="景淳 詹" userId="efb101a757902745" providerId="LiveId" clId="{556F52D9-27B6-448B-A62C-A8A2EAA2CC23}" dt="2021-10-22T09:09:16.120" v="3876" actId="20577"/>
        <pc:sldMkLst>
          <pc:docMk/>
          <pc:sldMk cId="2377953124" sldId="336"/>
        </pc:sldMkLst>
        <pc:spChg chg="mod">
          <ac:chgData name="景淳 詹" userId="efb101a757902745" providerId="LiveId" clId="{556F52D9-27B6-448B-A62C-A8A2EAA2CC23}" dt="2021-10-22T09:09:16.120" v="3876" actId="20577"/>
          <ac:spMkLst>
            <pc:docMk/>
            <pc:sldMk cId="2377953124" sldId="336"/>
            <ac:spMk id="2" creationId="{425D55DE-228B-498D-869E-1587F52D032A}"/>
          </ac:spMkLst>
        </pc:spChg>
        <pc:spChg chg="mod">
          <ac:chgData name="景淳 詹" userId="efb101a757902745" providerId="LiveId" clId="{556F52D9-27B6-448B-A62C-A8A2EAA2CC23}" dt="2021-10-21T15:34:01.021" v="1962"/>
          <ac:spMkLst>
            <pc:docMk/>
            <pc:sldMk cId="2377953124" sldId="336"/>
            <ac:spMk id="3" creationId="{D00A86BE-A8FB-4DE6-8CB2-B9ACEDE8F843}"/>
          </ac:spMkLst>
        </pc:spChg>
        <pc:picChg chg="mod">
          <ac:chgData name="景淳 詹" userId="efb101a757902745" providerId="LiveId" clId="{556F52D9-27B6-448B-A62C-A8A2EAA2CC23}" dt="2021-10-21T15:34:04.004" v="1963" actId="1076"/>
          <ac:picMkLst>
            <pc:docMk/>
            <pc:sldMk cId="2377953124" sldId="336"/>
            <ac:picMk id="10" creationId="{14BFFFF7-F21E-4857-B7A4-CAF6C444579A}"/>
          </ac:picMkLst>
        </pc:picChg>
      </pc:sldChg>
      <pc:sldChg chg="modSp del mod modNotesTx">
        <pc:chgData name="景淳 詹" userId="efb101a757902745" providerId="LiveId" clId="{556F52D9-27B6-448B-A62C-A8A2EAA2CC23}" dt="2021-10-21T15:54:05.677" v="2209" actId="47"/>
        <pc:sldMkLst>
          <pc:docMk/>
          <pc:sldMk cId="3693965247" sldId="341"/>
        </pc:sldMkLst>
        <pc:picChg chg="mod">
          <ac:chgData name="景淳 詹" userId="efb101a757902745" providerId="LiveId" clId="{556F52D9-27B6-448B-A62C-A8A2EAA2CC23}" dt="2021-10-21T15:53:32.617" v="2202" actId="1076"/>
          <ac:picMkLst>
            <pc:docMk/>
            <pc:sldMk cId="3693965247" sldId="341"/>
            <ac:picMk id="6" creationId="{9BC4CEDE-68F7-409E-8DC1-B4E79C7797AD}"/>
          </ac:picMkLst>
        </pc:picChg>
      </pc:sldChg>
      <pc:sldChg chg="modSp del mod">
        <pc:chgData name="景淳 詹" userId="efb101a757902745" providerId="LiveId" clId="{556F52D9-27B6-448B-A62C-A8A2EAA2CC23}" dt="2021-10-22T02:59:40.688" v="2755" actId="47"/>
        <pc:sldMkLst>
          <pc:docMk/>
          <pc:sldMk cId="3525693383" sldId="342"/>
        </pc:sldMkLst>
        <pc:picChg chg="mod">
          <ac:chgData name="景淳 詹" userId="efb101a757902745" providerId="LiveId" clId="{556F52D9-27B6-448B-A62C-A8A2EAA2CC23}" dt="2021-10-22T02:59:13.163" v="2747" actId="1076"/>
          <ac:picMkLst>
            <pc:docMk/>
            <pc:sldMk cId="3525693383" sldId="342"/>
            <ac:picMk id="6" creationId="{D0DF1416-9542-46F8-BAE5-A6EEACDA79B5}"/>
          </ac:picMkLst>
        </pc:picChg>
      </pc:sldChg>
      <pc:sldChg chg="modSp mod ord modNotesTx">
        <pc:chgData name="景淳 詹" userId="efb101a757902745" providerId="LiveId" clId="{556F52D9-27B6-448B-A62C-A8A2EAA2CC23}" dt="2021-10-22T10:14:46.260" v="4318" actId="20577"/>
        <pc:sldMkLst>
          <pc:docMk/>
          <pc:sldMk cId="1423927297" sldId="344"/>
        </pc:sldMkLst>
        <pc:spChg chg="mod">
          <ac:chgData name="景淳 詹" userId="efb101a757902745" providerId="LiveId" clId="{556F52D9-27B6-448B-A62C-A8A2EAA2CC23}" dt="2021-10-22T10:14:46.260" v="4318" actId="20577"/>
          <ac:spMkLst>
            <pc:docMk/>
            <pc:sldMk cId="1423927297" sldId="344"/>
            <ac:spMk id="2" creationId="{01D14F65-7E3C-4F08-BEDD-CF3D30ED7E34}"/>
          </ac:spMkLst>
        </pc:spChg>
        <pc:spChg chg="mod">
          <ac:chgData name="景淳 詹" userId="efb101a757902745" providerId="LiveId" clId="{556F52D9-27B6-448B-A62C-A8A2EAA2CC23}" dt="2021-10-21T16:20:08.883" v="2381" actId="20577"/>
          <ac:spMkLst>
            <pc:docMk/>
            <pc:sldMk cId="1423927297" sldId="344"/>
            <ac:spMk id="3" creationId="{6221E768-E452-4162-9FC0-0192FBC224D4}"/>
          </ac:spMkLst>
        </pc:spChg>
        <pc:picChg chg="mod">
          <ac:chgData name="景淳 詹" userId="efb101a757902745" providerId="LiveId" clId="{556F52D9-27B6-448B-A62C-A8A2EAA2CC23}" dt="2021-10-21T16:19:55.413" v="2376" actId="1076"/>
          <ac:picMkLst>
            <pc:docMk/>
            <pc:sldMk cId="1423927297" sldId="344"/>
            <ac:picMk id="6" creationId="{4FD6981C-E8CC-4D0B-9281-7C482DA4C7B6}"/>
          </ac:picMkLst>
        </pc:picChg>
      </pc:sldChg>
      <pc:sldChg chg="modSp mod modNotesTx">
        <pc:chgData name="景淳 詹" userId="efb101a757902745" providerId="LiveId" clId="{556F52D9-27B6-448B-A62C-A8A2EAA2CC23}" dt="2021-10-22T10:13:23.071" v="4316" actId="20577"/>
        <pc:sldMkLst>
          <pc:docMk/>
          <pc:sldMk cId="534427281" sldId="345"/>
        </pc:sldMkLst>
        <pc:spChg chg="mod">
          <ac:chgData name="景淳 詹" userId="efb101a757902745" providerId="LiveId" clId="{556F52D9-27B6-448B-A62C-A8A2EAA2CC23}" dt="2021-10-22T10:13:23.071" v="4316" actId="20577"/>
          <ac:spMkLst>
            <pc:docMk/>
            <pc:sldMk cId="534427281" sldId="345"/>
            <ac:spMk id="2" creationId="{F42296A7-DC2D-450E-A4B5-A4C0943ED720}"/>
          </ac:spMkLst>
        </pc:spChg>
        <pc:spChg chg="mod">
          <ac:chgData name="景淳 詹" userId="efb101a757902745" providerId="LiveId" clId="{556F52D9-27B6-448B-A62C-A8A2EAA2CC23}" dt="2021-10-22T05:14:46.901" v="3154" actId="1076"/>
          <ac:spMkLst>
            <pc:docMk/>
            <pc:sldMk cId="534427281" sldId="345"/>
            <ac:spMk id="3" creationId="{E73C3864-D568-47F6-9E24-3610D4F4AC3E}"/>
          </ac:spMkLst>
        </pc:spChg>
      </pc:sldChg>
      <pc:sldChg chg="modSp mod modNotesTx">
        <pc:chgData name="景淳 詹" userId="efb101a757902745" providerId="LiveId" clId="{556F52D9-27B6-448B-A62C-A8A2EAA2CC23}" dt="2021-10-22T09:51:21.774" v="4149" actId="1076"/>
        <pc:sldMkLst>
          <pc:docMk/>
          <pc:sldMk cId="599361689" sldId="346"/>
        </pc:sldMkLst>
        <pc:spChg chg="mod">
          <ac:chgData name="景淳 詹" userId="efb101a757902745" providerId="LiveId" clId="{556F52D9-27B6-448B-A62C-A8A2EAA2CC23}" dt="2021-10-22T09:09:25.921" v="3882" actId="20577"/>
          <ac:spMkLst>
            <pc:docMk/>
            <pc:sldMk cId="599361689" sldId="346"/>
            <ac:spMk id="2" creationId="{426A1490-A095-475F-B6BB-0657F299E9DF}"/>
          </ac:spMkLst>
        </pc:spChg>
        <pc:spChg chg="mod">
          <ac:chgData name="景淳 詹" userId="efb101a757902745" providerId="LiveId" clId="{556F52D9-27B6-448B-A62C-A8A2EAA2CC23}" dt="2021-10-22T09:51:11.577" v="4148" actId="20577"/>
          <ac:spMkLst>
            <pc:docMk/>
            <pc:sldMk cId="599361689" sldId="346"/>
            <ac:spMk id="3" creationId="{0FF56CD1-AA20-4C0C-94CE-26EE100362B7}"/>
          </ac:spMkLst>
        </pc:spChg>
        <pc:picChg chg="mod">
          <ac:chgData name="景淳 詹" userId="efb101a757902745" providerId="LiveId" clId="{556F52D9-27B6-448B-A62C-A8A2EAA2CC23}" dt="2021-10-22T09:51:21.774" v="4149" actId="1076"/>
          <ac:picMkLst>
            <pc:docMk/>
            <pc:sldMk cId="599361689" sldId="346"/>
            <ac:picMk id="5" creationId="{54159677-A539-4733-BC88-FF9D5FCE7221}"/>
          </ac:picMkLst>
        </pc:picChg>
      </pc:sldChg>
      <pc:sldChg chg="modSp mod modNotesTx">
        <pc:chgData name="景淳 詹" userId="efb101a757902745" providerId="LiveId" clId="{556F52D9-27B6-448B-A62C-A8A2EAA2CC23}" dt="2021-10-22T09:09:36.337" v="3886" actId="20577"/>
        <pc:sldMkLst>
          <pc:docMk/>
          <pc:sldMk cId="2688595635" sldId="347"/>
        </pc:sldMkLst>
        <pc:spChg chg="mod">
          <ac:chgData name="景淳 詹" userId="efb101a757902745" providerId="LiveId" clId="{556F52D9-27B6-448B-A62C-A8A2EAA2CC23}" dt="2021-10-22T09:09:36.337" v="3886" actId="20577"/>
          <ac:spMkLst>
            <pc:docMk/>
            <pc:sldMk cId="2688595635" sldId="347"/>
            <ac:spMk id="2" creationId="{507D07DF-E406-4433-BD3C-FBF9B446A820}"/>
          </ac:spMkLst>
        </pc:spChg>
      </pc:sldChg>
      <pc:sldChg chg="addSp delSp modSp mod modNotesTx">
        <pc:chgData name="景淳 詹" userId="efb101a757902745" providerId="LiveId" clId="{556F52D9-27B6-448B-A62C-A8A2EAA2CC23}" dt="2021-10-22T09:09:31.715" v="3884" actId="20577"/>
        <pc:sldMkLst>
          <pc:docMk/>
          <pc:sldMk cId="358007623" sldId="348"/>
        </pc:sldMkLst>
        <pc:spChg chg="mod">
          <ac:chgData name="景淳 詹" userId="efb101a757902745" providerId="LiveId" clId="{556F52D9-27B6-448B-A62C-A8A2EAA2CC23}" dt="2021-10-22T09:09:31.715" v="3884" actId="20577"/>
          <ac:spMkLst>
            <pc:docMk/>
            <pc:sldMk cId="358007623" sldId="348"/>
            <ac:spMk id="2" creationId="{51788962-7727-45C5-9078-5CC101AC1334}"/>
          </ac:spMkLst>
        </pc:spChg>
        <pc:spChg chg="mod">
          <ac:chgData name="景淳 詹" userId="efb101a757902745" providerId="LiveId" clId="{556F52D9-27B6-448B-A62C-A8A2EAA2CC23}" dt="2021-10-22T04:34:50.848" v="3055" actId="20577"/>
          <ac:spMkLst>
            <pc:docMk/>
            <pc:sldMk cId="358007623" sldId="348"/>
            <ac:spMk id="3" creationId="{5A995788-5FE3-4226-AFC6-5294F71144A8}"/>
          </ac:spMkLst>
        </pc:spChg>
        <pc:picChg chg="del">
          <ac:chgData name="景淳 詹" userId="efb101a757902745" providerId="LiveId" clId="{556F52D9-27B6-448B-A62C-A8A2EAA2CC23}" dt="2021-10-18T06:14:16.551" v="60" actId="478"/>
          <ac:picMkLst>
            <pc:docMk/>
            <pc:sldMk cId="358007623" sldId="348"/>
            <ac:picMk id="6" creationId="{8392DACC-5D03-4499-923E-C75A05AC807E}"/>
          </ac:picMkLst>
        </pc:picChg>
        <pc:picChg chg="add mod">
          <ac:chgData name="景淳 詹" userId="efb101a757902745" providerId="LiveId" clId="{556F52D9-27B6-448B-A62C-A8A2EAA2CC23}" dt="2021-10-22T04:34:58.538" v="3056" actId="1076"/>
          <ac:picMkLst>
            <pc:docMk/>
            <pc:sldMk cId="358007623" sldId="348"/>
            <ac:picMk id="7" creationId="{BED4D9AC-014D-4CF5-B005-DAE4E79E604C}"/>
          </ac:picMkLst>
        </pc:picChg>
      </pc:sldChg>
      <pc:sldChg chg="addSp modSp mod modNotesTx">
        <pc:chgData name="景淳 詹" userId="efb101a757902745" providerId="LiveId" clId="{556F52D9-27B6-448B-A62C-A8A2EAA2CC23}" dt="2021-10-22T09:54:10.039" v="4156" actId="1076"/>
        <pc:sldMkLst>
          <pc:docMk/>
          <pc:sldMk cId="2364131127" sldId="349"/>
        </pc:sldMkLst>
        <pc:spChg chg="mod">
          <ac:chgData name="景淳 詹" userId="efb101a757902745" providerId="LiveId" clId="{556F52D9-27B6-448B-A62C-A8A2EAA2CC23}" dt="2021-10-22T09:10:05.960" v="3902" actId="20577"/>
          <ac:spMkLst>
            <pc:docMk/>
            <pc:sldMk cId="2364131127" sldId="349"/>
            <ac:spMk id="2" creationId="{A322D1FA-BF02-4933-A00E-77D7C5C67446}"/>
          </ac:spMkLst>
        </pc:spChg>
        <pc:spChg chg="mod">
          <ac:chgData name="景淳 詹" userId="efb101a757902745" providerId="LiveId" clId="{556F52D9-27B6-448B-A62C-A8A2EAA2CC23}" dt="2021-10-22T09:54:04.367" v="4155" actId="20577"/>
          <ac:spMkLst>
            <pc:docMk/>
            <pc:sldMk cId="2364131127" sldId="349"/>
            <ac:spMk id="3" creationId="{A0642264-A344-428A-B19D-70CC14A6F62A}"/>
          </ac:spMkLst>
        </pc:spChg>
        <pc:picChg chg="add mod">
          <ac:chgData name="景淳 詹" userId="efb101a757902745" providerId="LiveId" clId="{556F52D9-27B6-448B-A62C-A8A2EAA2CC23}" dt="2021-10-22T09:54:10.039" v="4156" actId="1076"/>
          <ac:picMkLst>
            <pc:docMk/>
            <pc:sldMk cId="2364131127" sldId="349"/>
            <ac:picMk id="6" creationId="{B7674061-798D-406B-8DD4-7E6E840B8538}"/>
          </ac:picMkLst>
        </pc:picChg>
      </pc:sldChg>
      <pc:sldChg chg="addSp delSp modSp mod modNotesTx">
        <pc:chgData name="景淳 詹" userId="efb101a757902745" providerId="LiveId" clId="{556F52D9-27B6-448B-A62C-A8A2EAA2CC23}" dt="2021-10-22T09:52:37.891" v="4151" actId="22"/>
        <pc:sldMkLst>
          <pc:docMk/>
          <pc:sldMk cId="2604554531" sldId="350"/>
        </pc:sldMkLst>
        <pc:spChg chg="mod">
          <ac:chgData name="景淳 詹" userId="efb101a757902745" providerId="LiveId" clId="{556F52D9-27B6-448B-A62C-A8A2EAA2CC23}" dt="2021-10-22T09:09:54.345" v="3897" actId="20577"/>
          <ac:spMkLst>
            <pc:docMk/>
            <pc:sldMk cId="2604554531" sldId="350"/>
            <ac:spMk id="2" creationId="{64C29AF2-855E-4394-9ADE-0D12BA568E46}"/>
          </ac:spMkLst>
        </pc:spChg>
        <pc:spChg chg="mod">
          <ac:chgData name="景淳 詹" userId="efb101a757902745" providerId="LiveId" clId="{556F52D9-27B6-448B-A62C-A8A2EAA2CC23}" dt="2021-10-22T06:30:35.201" v="3312" actId="20577"/>
          <ac:spMkLst>
            <pc:docMk/>
            <pc:sldMk cId="2604554531" sldId="350"/>
            <ac:spMk id="3" creationId="{D61C0CC4-C69D-4886-A184-24BA334C4DAE}"/>
          </ac:spMkLst>
        </pc:spChg>
        <pc:spChg chg="add del">
          <ac:chgData name="景淳 詹" userId="efb101a757902745" providerId="LiveId" clId="{556F52D9-27B6-448B-A62C-A8A2EAA2CC23}" dt="2021-10-22T09:52:37.891" v="4151" actId="22"/>
          <ac:spMkLst>
            <pc:docMk/>
            <pc:sldMk cId="2604554531" sldId="350"/>
            <ac:spMk id="7" creationId="{711E7EB9-6EF3-43C2-BC7D-71A09FC55107}"/>
          </ac:spMkLst>
        </pc:spChg>
        <pc:picChg chg="mod">
          <ac:chgData name="景淳 詹" userId="efb101a757902745" providerId="LiveId" clId="{556F52D9-27B6-448B-A62C-A8A2EAA2CC23}" dt="2021-10-18T06:16:41.003" v="80" actId="1076"/>
          <ac:picMkLst>
            <pc:docMk/>
            <pc:sldMk cId="2604554531" sldId="350"/>
            <ac:picMk id="6" creationId="{C3547BEA-8E5D-495D-B4FD-81D09B2A419E}"/>
          </ac:picMkLst>
        </pc:picChg>
      </pc:sldChg>
      <pc:sldChg chg="modSp mod">
        <pc:chgData name="景淳 詹" userId="efb101a757902745" providerId="LiveId" clId="{556F52D9-27B6-448B-A62C-A8A2EAA2CC23}" dt="2021-10-22T09:10:25.689" v="3912" actId="20577"/>
        <pc:sldMkLst>
          <pc:docMk/>
          <pc:sldMk cId="3713424123" sldId="351"/>
        </pc:sldMkLst>
        <pc:spChg chg="mod">
          <ac:chgData name="景淳 詹" userId="efb101a757902745" providerId="LiveId" clId="{556F52D9-27B6-448B-A62C-A8A2EAA2CC23}" dt="2021-10-22T09:10:25.689" v="3912" actId="20577"/>
          <ac:spMkLst>
            <pc:docMk/>
            <pc:sldMk cId="3713424123" sldId="351"/>
            <ac:spMk id="2" creationId="{BD171AA4-6676-4099-87A1-8DB296D214F6}"/>
          </ac:spMkLst>
        </pc:spChg>
        <pc:spChg chg="mod">
          <ac:chgData name="景淳 詹" userId="efb101a757902745" providerId="LiveId" clId="{556F52D9-27B6-448B-A62C-A8A2EAA2CC23}" dt="2021-10-21T15:48:57.687" v="2145" actId="20577"/>
          <ac:spMkLst>
            <pc:docMk/>
            <pc:sldMk cId="3713424123" sldId="351"/>
            <ac:spMk id="3" creationId="{57139097-C4BF-42A6-9B48-09A6DE138B0C}"/>
          </ac:spMkLst>
        </pc:spChg>
      </pc:sldChg>
      <pc:sldChg chg="addSp delSp modSp mod">
        <pc:chgData name="景淳 詹" userId="efb101a757902745" providerId="LiveId" clId="{556F52D9-27B6-448B-A62C-A8A2EAA2CC23}" dt="2021-10-22T10:43:48.096" v="4640" actId="20577"/>
        <pc:sldMkLst>
          <pc:docMk/>
          <pc:sldMk cId="1126693504" sldId="352"/>
        </pc:sldMkLst>
        <pc:spChg chg="mod">
          <ac:chgData name="景淳 詹" userId="efb101a757902745" providerId="LiveId" clId="{556F52D9-27B6-448B-A62C-A8A2EAA2CC23}" dt="2021-10-22T10:43:48.096" v="4640" actId="20577"/>
          <ac:spMkLst>
            <pc:docMk/>
            <pc:sldMk cId="1126693504" sldId="352"/>
            <ac:spMk id="2" creationId="{BBA907F6-BA2B-4667-86AA-3F00E2E41872}"/>
          </ac:spMkLst>
        </pc:spChg>
        <pc:spChg chg="mod">
          <ac:chgData name="景淳 詹" userId="efb101a757902745" providerId="LiveId" clId="{556F52D9-27B6-448B-A62C-A8A2EAA2CC23}" dt="2021-10-22T06:55:21.390" v="3316" actId="20577"/>
          <ac:spMkLst>
            <pc:docMk/>
            <pc:sldMk cId="1126693504" sldId="352"/>
            <ac:spMk id="3" creationId="{2C2C0F02-D099-4C80-8E30-210B5878D9F7}"/>
          </ac:spMkLst>
        </pc:spChg>
        <pc:spChg chg="mod">
          <ac:chgData name="景淳 詹" userId="efb101a757902745" providerId="LiveId" clId="{556F52D9-27B6-448B-A62C-A8A2EAA2CC23}" dt="2021-10-20T08:34:49.933" v="1541" actId="1076"/>
          <ac:spMkLst>
            <pc:docMk/>
            <pc:sldMk cId="1126693504" sldId="352"/>
            <ac:spMk id="4" creationId="{963123D4-B201-4EC0-B189-335732371749}"/>
          </ac:spMkLst>
        </pc:spChg>
        <pc:picChg chg="del">
          <ac:chgData name="景淳 詹" userId="efb101a757902745" providerId="LiveId" clId="{556F52D9-27B6-448B-A62C-A8A2EAA2CC23}" dt="2021-10-20T08:19:38.262" v="1504" actId="478"/>
          <ac:picMkLst>
            <pc:docMk/>
            <pc:sldMk cId="1126693504" sldId="352"/>
            <ac:picMk id="5" creationId="{DA472543-D705-4967-BBE7-4BAE0107BA15}"/>
          </ac:picMkLst>
        </pc:picChg>
        <pc:picChg chg="add mod">
          <ac:chgData name="景淳 詹" userId="efb101a757902745" providerId="LiveId" clId="{556F52D9-27B6-448B-A62C-A8A2EAA2CC23}" dt="2021-10-20T08:34:45.703" v="1540" actId="1076"/>
          <ac:picMkLst>
            <pc:docMk/>
            <pc:sldMk cId="1126693504" sldId="352"/>
            <ac:picMk id="7" creationId="{CFBDBD89-748A-4DF3-A819-EE878A357DC3}"/>
          </ac:picMkLst>
        </pc:picChg>
      </pc:sldChg>
      <pc:sldChg chg="addSp delSp modSp mod ord">
        <pc:chgData name="景淳 詹" userId="efb101a757902745" providerId="LiveId" clId="{556F52D9-27B6-448B-A62C-A8A2EAA2CC23}" dt="2021-10-22T10:52:42.719" v="4714"/>
        <pc:sldMkLst>
          <pc:docMk/>
          <pc:sldMk cId="2892848503" sldId="353"/>
        </pc:sldMkLst>
        <pc:spChg chg="mod">
          <ac:chgData name="景淳 詹" userId="efb101a757902745" providerId="LiveId" clId="{556F52D9-27B6-448B-A62C-A8A2EAA2CC23}" dt="2021-10-22T10:43:00.044" v="4630" actId="20577"/>
          <ac:spMkLst>
            <pc:docMk/>
            <pc:sldMk cId="2892848503" sldId="353"/>
            <ac:spMk id="2" creationId="{95180B13-080A-4AFF-83B5-10612D4D9F8D}"/>
          </ac:spMkLst>
        </pc:spChg>
        <pc:spChg chg="mod">
          <ac:chgData name="景淳 詹" userId="efb101a757902745" providerId="LiveId" clId="{556F52D9-27B6-448B-A62C-A8A2EAA2CC23}" dt="2021-10-22T10:52:42.719" v="4714"/>
          <ac:spMkLst>
            <pc:docMk/>
            <pc:sldMk cId="2892848503" sldId="353"/>
            <ac:spMk id="3" creationId="{4EFE7B36-C485-4694-B0DF-A54B8BBE43B6}"/>
          </ac:spMkLst>
        </pc:spChg>
        <pc:picChg chg="add del mod">
          <ac:chgData name="景淳 詹" userId="efb101a757902745" providerId="LiveId" clId="{556F52D9-27B6-448B-A62C-A8A2EAA2CC23}" dt="2021-10-20T08:06:29.570" v="1463"/>
          <ac:picMkLst>
            <pc:docMk/>
            <pc:sldMk cId="2892848503" sldId="353"/>
            <ac:picMk id="6" creationId="{54314B41-38DD-48AF-AF54-C9E8709A18FE}"/>
          </ac:picMkLst>
        </pc:picChg>
      </pc:sldChg>
      <pc:sldChg chg="modSp mod">
        <pc:chgData name="景淳 詹" userId="efb101a757902745" providerId="LiveId" clId="{556F52D9-27B6-448B-A62C-A8A2EAA2CC23}" dt="2021-10-22T10:43:58.892" v="4642" actId="20577"/>
        <pc:sldMkLst>
          <pc:docMk/>
          <pc:sldMk cId="3225216424" sldId="354"/>
        </pc:sldMkLst>
        <pc:spChg chg="mod">
          <ac:chgData name="景淳 詹" userId="efb101a757902745" providerId="LiveId" clId="{556F52D9-27B6-448B-A62C-A8A2EAA2CC23}" dt="2021-10-22T10:43:58.892" v="4642" actId="20577"/>
          <ac:spMkLst>
            <pc:docMk/>
            <pc:sldMk cId="3225216424" sldId="354"/>
            <ac:spMk id="2" creationId="{0F64B3F7-9DD8-4CC9-B62E-29A025F99AA7}"/>
          </ac:spMkLst>
        </pc:spChg>
        <pc:spChg chg="mod">
          <ac:chgData name="景淳 詹" userId="efb101a757902745" providerId="LiveId" clId="{556F52D9-27B6-448B-A62C-A8A2EAA2CC23}" dt="2021-10-20T08:04:44.113" v="1461" actId="20577"/>
          <ac:spMkLst>
            <pc:docMk/>
            <pc:sldMk cId="3225216424" sldId="354"/>
            <ac:spMk id="3" creationId="{E51C16DB-695D-4606-9187-71DA4AC61539}"/>
          </ac:spMkLst>
        </pc:spChg>
        <pc:picChg chg="mod">
          <ac:chgData name="景淳 詹" userId="efb101a757902745" providerId="LiveId" clId="{556F52D9-27B6-448B-A62C-A8A2EAA2CC23}" dt="2021-10-20T08:04:38.145" v="1460" actId="14100"/>
          <ac:picMkLst>
            <pc:docMk/>
            <pc:sldMk cId="3225216424" sldId="354"/>
            <ac:picMk id="5" creationId="{9B0EE79D-8200-46AF-BFD3-1240D2D16E32}"/>
          </ac:picMkLst>
        </pc:picChg>
      </pc:sldChg>
      <pc:sldChg chg="addSp modSp mod modNotesTx">
        <pc:chgData name="景淳 詹" userId="efb101a757902745" providerId="LiveId" clId="{556F52D9-27B6-448B-A62C-A8A2EAA2CC23}" dt="2021-10-22T10:44:10.934" v="4646" actId="20577"/>
        <pc:sldMkLst>
          <pc:docMk/>
          <pc:sldMk cId="3278919905" sldId="355"/>
        </pc:sldMkLst>
        <pc:spChg chg="mod">
          <ac:chgData name="景淳 詹" userId="efb101a757902745" providerId="LiveId" clId="{556F52D9-27B6-448B-A62C-A8A2EAA2CC23}" dt="2021-10-22T10:44:10.934" v="4646" actId="20577"/>
          <ac:spMkLst>
            <pc:docMk/>
            <pc:sldMk cId="3278919905" sldId="355"/>
            <ac:spMk id="2" creationId="{F0C2AF21-4562-4041-B017-FACAF3EFE43C}"/>
          </ac:spMkLst>
        </pc:spChg>
        <pc:spChg chg="mod">
          <ac:chgData name="景淳 詹" userId="efb101a757902745" providerId="LiveId" clId="{556F52D9-27B6-448B-A62C-A8A2EAA2CC23}" dt="2021-10-22T08:57:40.451" v="3821" actId="1076"/>
          <ac:spMkLst>
            <pc:docMk/>
            <pc:sldMk cId="3278919905" sldId="355"/>
            <ac:spMk id="3" creationId="{C9271AFA-D891-486E-B71C-F0FDC663AE88}"/>
          </ac:spMkLst>
        </pc:spChg>
        <pc:spChg chg="add mod">
          <ac:chgData name="景淳 詹" userId="efb101a757902745" providerId="LiveId" clId="{556F52D9-27B6-448B-A62C-A8A2EAA2CC23}" dt="2021-10-22T08:58:17.295" v="3826" actId="1076"/>
          <ac:spMkLst>
            <pc:docMk/>
            <pc:sldMk cId="3278919905" sldId="355"/>
            <ac:spMk id="5" creationId="{4D59BF71-5F43-46ED-AB51-E9CC8AA4D4F7}"/>
          </ac:spMkLst>
        </pc:spChg>
        <pc:picChg chg="mod">
          <ac:chgData name="景淳 詹" userId="efb101a757902745" providerId="LiveId" clId="{556F52D9-27B6-448B-A62C-A8A2EAA2CC23}" dt="2021-10-22T08:58:06.438" v="3825" actId="1076"/>
          <ac:picMkLst>
            <pc:docMk/>
            <pc:sldMk cId="3278919905" sldId="355"/>
            <ac:picMk id="6" creationId="{9C8D5F06-2EAA-4214-88E0-40A2BF461652}"/>
          </ac:picMkLst>
        </pc:picChg>
      </pc:sldChg>
      <pc:sldChg chg="modSp mod">
        <pc:chgData name="景淳 詹" userId="efb101a757902745" providerId="LiveId" clId="{556F52D9-27B6-448B-A62C-A8A2EAA2CC23}" dt="2021-10-22T10:45:04.589" v="4666" actId="20577"/>
        <pc:sldMkLst>
          <pc:docMk/>
          <pc:sldMk cId="3271319307" sldId="356"/>
        </pc:sldMkLst>
        <pc:spChg chg="mod">
          <ac:chgData name="景淳 詹" userId="efb101a757902745" providerId="LiveId" clId="{556F52D9-27B6-448B-A62C-A8A2EAA2CC23}" dt="2021-10-22T10:45:04.589" v="4666" actId="20577"/>
          <ac:spMkLst>
            <pc:docMk/>
            <pc:sldMk cId="3271319307" sldId="356"/>
            <ac:spMk id="2" creationId="{17D140A1-D6AA-4702-8773-DA31B33A173B}"/>
          </ac:spMkLst>
        </pc:spChg>
        <pc:spChg chg="mod">
          <ac:chgData name="景淳 詹" userId="efb101a757902745" providerId="LiveId" clId="{556F52D9-27B6-448B-A62C-A8A2EAA2CC23}" dt="2021-10-21T07:40:19.380" v="1787" actId="20577"/>
          <ac:spMkLst>
            <pc:docMk/>
            <pc:sldMk cId="3271319307" sldId="356"/>
            <ac:spMk id="3" creationId="{84C4EAD2-2C5B-43CD-8874-6CA29B7364CA}"/>
          </ac:spMkLst>
        </pc:spChg>
      </pc:sldChg>
      <pc:sldChg chg="modSp mod modNotesTx">
        <pc:chgData name="景淳 詹" userId="efb101a757902745" providerId="LiveId" clId="{556F52D9-27B6-448B-A62C-A8A2EAA2CC23}" dt="2021-10-22T10:44:51.367" v="4660" actId="20577"/>
        <pc:sldMkLst>
          <pc:docMk/>
          <pc:sldMk cId="3895905595" sldId="357"/>
        </pc:sldMkLst>
        <pc:spChg chg="mod">
          <ac:chgData name="景淳 詹" userId="efb101a757902745" providerId="LiveId" clId="{556F52D9-27B6-448B-A62C-A8A2EAA2CC23}" dt="2021-10-22T10:44:51.367" v="4660" actId="20577"/>
          <ac:spMkLst>
            <pc:docMk/>
            <pc:sldMk cId="3895905595" sldId="357"/>
            <ac:spMk id="2" creationId="{C55CD796-C2BB-4021-A403-1C71D1E35D35}"/>
          </ac:spMkLst>
        </pc:spChg>
        <pc:spChg chg="mod">
          <ac:chgData name="景淳 詹" userId="efb101a757902745" providerId="LiveId" clId="{556F52D9-27B6-448B-A62C-A8A2EAA2CC23}" dt="2021-10-21T05:44:26.629" v="1551" actId="20577"/>
          <ac:spMkLst>
            <pc:docMk/>
            <pc:sldMk cId="3895905595" sldId="357"/>
            <ac:spMk id="3" creationId="{47445130-E4C3-4B53-9BD1-8D14DA7F1C1C}"/>
          </ac:spMkLst>
        </pc:spChg>
      </pc:sldChg>
      <pc:sldChg chg="modSp mod modNotesTx">
        <pc:chgData name="景淳 詹" userId="efb101a757902745" providerId="LiveId" clId="{556F52D9-27B6-448B-A62C-A8A2EAA2CC23}" dt="2021-10-22T10:45:23.621" v="4676" actId="20577"/>
        <pc:sldMkLst>
          <pc:docMk/>
          <pc:sldMk cId="2296311541" sldId="358"/>
        </pc:sldMkLst>
        <pc:spChg chg="mod">
          <ac:chgData name="景淳 詹" userId="efb101a757902745" providerId="LiveId" clId="{556F52D9-27B6-448B-A62C-A8A2EAA2CC23}" dt="2021-10-22T10:45:23.621" v="4676" actId="20577"/>
          <ac:spMkLst>
            <pc:docMk/>
            <pc:sldMk cId="2296311541" sldId="358"/>
            <ac:spMk id="2" creationId="{B2A0FE3D-0FD6-4DB4-8E39-2F51691366C4}"/>
          </ac:spMkLst>
        </pc:spChg>
        <pc:spChg chg="mod">
          <ac:chgData name="景淳 詹" userId="efb101a757902745" providerId="LiveId" clId="{556F52D9-27B6-448B-A62C-A8A2EAA2CC23}" dt="2021-10-21T05:43:50.570" v="1547" actId="20577"/>
          <ac:spMkLst>
            <pc:docMk/>
            <pc:sldMk cId="2296311541" sldId="358"/>
            <ac:spMk id="3" creationId="{49A5BA95-0AF6-4909-A2C9-7B7B4C9E4CC6}"/>
          </ac:spMkLst>
        </pc:spChg>
      </pc:sldChg>
      <pc:sldChg chg="modSp mod ord modNotesTx">
        <pc:chgData name="景淳 詹" userId="efb101a757902745" providerId="LiveId" clId="{556F52D9-27B6-448B-A62C-A8A2EAA2CC23}" dt="2021-10-22T08:30:35.083" v="3578" actId="20577"/>
        <pc:sldMkLst>
          <pc:docMk/>
          <pc:sldMk cId="2306128491" sldId="359"/>
        </pc:sldMkLst>
        <pc:spChg chg="mod">
          <ac:chgData name="景淳 詹" userId="efb101a757902745" providerId="LiveId" clId="{556F52D9-27B6-448B-A62C-A8A2EAA2CC23}" dt="2021-10-22T08:30:35.083" v="3578" actId="20577"/>
          <ac:spMkLst>
            <pc:docMk/>
            <pc:sldMk cId="2306128491" sldId="359"/>
            <ac:spMk id="3" creationId="{9BC3563A-DF81-4BE6-9FB2-D677B5C0CD9D}"/>
          </ac:spMkLst>
        </pc:spChg>
      </pc:sldChg>
      <pc:sldChg chg="modSp mod ord modNotesTx">
        <pc:chgData name="景淳 詹" userId="efb101a757902745" providerId="LiveId" clId="{556F52D9-27B6-448B-A62C-A8A2EAA2CC23}" dt="2021-10-22T08:39:37.570" v="3736" actId="20577"/>
        <pc:sldMkLst>
          <pc:docMk/>
          <pc:sldMk cId="409437327" sldId="360"/>
        </pc:sldMkLst>
        <pc:spChg chg="mod">
          <ac:chgData name="景淳 詹" userId="efb101a757902745" providerId="LiveId" clId="{556F52D9-27B6-448B-A62C-A8A2EAA2CC23}" dt="2021-10-22T06:20:44.565" v="3311" actId="20577"/>
          <ac:spMkLst>
            <pc:docMk/>
            <pc:sldMk cId="409437327" sldId="360"/>
            <ac:spMk id="2" creationId="{FFDA83CB-8C70-4E6D-9E76-3F1EF7CFB084}"/>
          </ac:spMkLst>
        </pc:spChg>
        <pc:spChg chg="mod">
          <ac:chgData name="景淳 詹" userId="efb101a757902745" providerId="LiveId" clId="{556F52D9-27B6-448B-A62C-A8A2EAA2CC23}" dt="2021-10-22T07:22:24.775" v="3351" actId="20577"/>
          <ac:spMkLst>
            <pc:docMk/>
            <pc:sldMk cId="409437327" sldId="360"/>
            <ac:spMk id="3" creationId="{BA9C88A2-6362-43B5-AC1F-04CF094E111E}"/>
          </ac:spMkLst>
        </pc:spChg>
      </pc:sldChg>
      <pc:sldChg chg="modSp mod ord">
        <pc:chgData name="景淳 詹" userId="efb101a757902745" providerId="LiveId" clId="{556F52D9-27B6-448B-A62C-A8A2EAA2CC23}" dt="2021-10-22T09:06:46.080" v="3828" actId="20577"/>
        <pc:sldMkLst>
          <pc:docMk/>
          <pc:sldMk cId="2036419703" sldId="361"/>
        </pc:sldMkLst>
        <pc:spChg chg="mod">
          <ac:chgData name="景淳 詹" userId="efb101a757902745" providerId="LiveId" clId="{556F52D9-27B6-448B-A62C-A8A2EAA2CC23}" dt="2021-10-22T09:06:46.080" v="3828" actId="20577"/>
          <ac:spMkLst>
            <pc:docMk/>
            <pc:sldMk cId="2036419703" sldId="361"/>
            <ac:spMk id="2" creationId="{A68D803F-10AA-44D3-94D1-8836B20FFC77}"/>
          </ac:spMkLst>
        </pc:spChg>
        <pc:spChg chg="mod">
          <ac:chgData name="景淳 詹" userId="efb101a757902745" providerId="LiveId" clId="{556F52D9-27B6-448B-A62C-A8A2EAA2CC23}" dt="2021-10-22T08:31:48.799" v="3582" actId="20577"/>
          <ac:spMkLst>
            <pc:docMk/>
            <pc:sldMk cId="2036419703" sldId="361"/>
            <ac:spMk id="3" creationId="{A660EB3E-97EB-4D87-8337-56827176AAEA}"/>
          </ac:spMkLst>
        </pc:spChg>
      </pc:sldChg>
      <pc:sldChg chg="modSp mod ord modNotesTx">
        <pc:chgData name="景淳 詹" userId="efb101a757902745" providerId="LiveId" clId="{556F52D9-27B6-448B-A62C-A8A2EAA2CC23}" dt="2021-10-22T09:12:11.196" v="3916" actId="1076"/>
        <pc:sldMkLst>
          <pc:docMk/>
          <pc:sldMk cId="2949271761" sldId="362"/>
        </pc:sldMkLst>
        <pc:spChg chg="mod">
          <ac:chgData name="景淳 詹" userId="efb101a757902745" providerId="LiveId" clId="{556F52D9-27B6-448B-A62C-A8A2EAA2CC23}" dt="2021-10-22T09:06:54.460" v="3832" actId="20577"/>
          <ac:spMkLst>
            <pc:docMk/>
            <pc:sldMk cId="2949271761" sldId="362"/>
            <ac:spMk id="2" creationId="{0CE7B76B-1432-4EF4-BC5A-EA764021DB0E}"/>
          </ac:spMkLst>
        </pc:spChg>
        <pc:spChg chg="mod">
          <ac:chgData name="景淳 詹" userId="efb101a757902745" providerId="LiveId" clId="{556F52D9-27B6-448B-A62C-A8A2EAA2CC23}" dt="2021-10-22T09:12:05.455" v="3915" actId="20577"/>
          <ac:spMkLst>
            <pc:docMk/>
            <pc:sldMk cId="2949271761" sldId="362"/>
            <ac:spMk id="3" creationId="{56040449-F3B6-488D-9B08-B0A7A211AD10}"/>
          </ac:spMkLst>
        </pc:spChg>
        <pc:picChg chg="mod">
          <ac:chgData name="景淳 詹" userId="efb101a757902745" providerId="LiveId" clId="{556F52D9-27B6-448B-A62C-A8A2EAA2CC23}" dt="2021-10-22T09:12:11.196" v="3916" actId="1076"/>
          <ac:picMkLst>
            <pc:docMk/>
            <pc:sldMk cId="2949271761" sldId="362"/>
            <ac:picMk id="6" creationId="{8B7514AA-B59C-4AD5-A2A3-472C33AFA65E}"/>
          </ac:picMkLst>
        </pc:picChg>
      </pc:sldChg>
      <pc:sldChg chg="modSp mod ord modNotesTx">
        <pc:chgData name="景淳 詹" userId="efb101a757902745" providerId="LiveId" clId="{556F52D9-27B6-448B-A62C-A8A2EAA2CC23}" dt="2021-10-22T09:13:17.788" v="3931" actId="20577"/>
        <pc:sldMkLst>
          <pc:docMk/>
          <pc:sldMk cId="3160205760" sldId="363"/>
        </pc:sldMkLst>
        <pc:spChg chg="mod">
          <ac:chgData name="景淳 詹" userId="efb101a757902745" providerId="LiveId" clId="{556F52D9-27B6-448B-A62C-A8A2EAA2CC23}" dt="2021-10-22T09:07:04.406" v="3836" actId="20577"/>
          <ac:spMkLst>
            <pc:docMk/>
            <pc:sldMk cId="3160205760" sldId="363"/>
            <ac:spMk id="2" creationId="{12A8A9E1-3A16-44B2-924C-D93D59964CFD}"/>
          </ac:spMkLst>
        </pc:spChg>
        <pc:spChg chg="mod">
          <ac:chgData name="景淳 詹" userId="efb101a757902745" providerId="LiveId" clId="{556F52D9-27B6-448B-A62C-A8A2EAA2CC23}" dt="2021-10-22T09:13:17.788" v="3931" actId="20577"/>
          <ac:spMkLst>
            <pc:docMk/>
            <pc:sldMk cId="3160205760" sldId="363"/>
            <ac:spMk id="3" creationId="{50B18AC1-4309-4F18-AB4C-81E7D20A0701}"/>
          </ac:spMkLst>
        </pc:spChg>
      </pc:sldChg>
      <pc:sldChg chg="modSp mod ord modNotesTx">
        <pc:chgData name="景淳 詹" userId="efb101a757902745" providerId="LiveId" clId="{556F52D9-27B6-448B-A62C-A8A2EAA2CC23}" dt="2021-10-22T09:07:09.418" v="3838" actId="20577"/>
        <pc:sldMkLst>
          <pc:docMk/>
          <pc:sldMk cId="1282826501" sldId="364"/>
        </pc:sldMkLst>
        <pc:spChg chg="mod">
          <ac:chgData name="景淳 詹" userId="efb101a757902745" providerId="LiveId" clId="{556F52D9-27B6-448B-A62C-A8A2EAA2CC23}" dt="2021-10-22T09:07:09.418" v="3838" actId="20577"/>
          <ac:spMkLst>
            <pc:docMk/>
            <pc:sldMk cId="1282826501" sldId="364"/>
            <ac:spMk id="2" creationId="{38DE6173-B5B2-4746-A89B-738E48840AF7}"/>
          </ac:spMkLst>
        </pc:spChg>
      </pc:sldChg>
      <pc:sldChg chg="modSp mod ord modNotesTx">
        <pc:chgData name="景淳 詹" userId="efb101a757902745" providerId="LiveId" clId="{556F52D9-27B6-448B-A62C-A8A2EAA2CC23}" dt="2021-10-22T09:07:20.222" v="3842" actId="20577"/>
        <pc:sldMkLst>
          <pc:docMk/>
          <pc:sldMk cId="4014024691" sldId="366"/>
        </pc:sldMkLst>
        <pc:spChg chg="mod">
          <ac:chgData name="景淳 詹" userId="efb101a757902745" providerId="LiveId" clId="{556F52D9-27B6-448B-A62C-A8A2EAA2CC23}" dt="2021-10-22T09:07:20.222" v="3842" actId="20577"/>
          <ac:spMkLst>
            <pc:docMk/>
            <pc:sldMk cId="4014024691" sldId="366"/>
            <ac:spMk id="2" creationId="{682D606B-5E09-4A61-A7F0-E34F8651968C}"/>
          </ac:spMkLst>
        </pc:spChg>
      </pc:sldChg>
      <pc:sldChg chg="modSp mod ord modNotesTx">
        <pc:chgData name="景淳 詹" userId="efb101a757902745" providerId="LiveId" clId="{556F52D9-27B6-448B-A62C-A8A2EAA2CC23}" dt="2021-10-21T17:32:16.099" v="2741" actId="20577"/>
        <pc:sldMkLst>
          <pc:docMk/>
          <pc:sldMk cId="2791805637" sldId="367"/>
        </pc:sldMkLst>
        <pc:spChg chg="mod">
          <ac:chgData name="景淳 詹" userId="efb101a757902745" providerId="LiveId" clId="{556F52D9-27B6-448B-A62C-A8A2EAA2CC23}" dt="2021-10-20T06:20:24.649" v="1456" actId="20577"/>
          <ac:spMkLst>
            <pc:docMk/>
            <pc:sldMk cId="2791805637" sldId="367"/>
            <ac:spMk id="3" creationId="{7E41C023-6629-4DA0-BC91-17D918B3E057}"/>
          </ac:spMkLst>
        </pc:spChg>
      </pc:sldChg>
      <pc:sldChg chg="modSp mod ord modNotesTx">
        <pc:chgData name="景淳 詹" userId="efb101a757902745" providerId="LiveId" clId="{556F52D9-27B6-448B-A62C-A8A2EAA2CC23}" dt="2021-10-22T09:17:19.054" v="3956" actId="20577"/>
        <pc:sldMkLst>
          <pc:docMk/>
          <pc:sldMk cId="4021263172" sldId="369"/>
        </pc:sldMkLst>
        <pc:spChg chg="mod">
          <ac:chgData name="景淳 詹" userId="efb101a757902745" providerId="LiveId" clId="{556F52D9-27B6-448B-A62C-A8A2EAA2CC23}" dt="2021-10-22T09:07:15.998" v="3840" actId="20577"/>
          <ac:spMkLst>
            <pc:docMk/>
            <pc:sldMk cId="4021263172" sldId="369"/>
            <ac:spMk id="2" creationId="{B2FC4169-6861-4D20-82A1-EEA0F28D6951}"/>
          </ac:spMkLst>
        </pc:spChg>
        <pc:spChg chg="mod">
          <ac:chgData name="景淳 詹" userId="efb101a757902745" providerId="LiveId" clId="{556F52D9-27B6-448B-A62C-A8A2EAA2CC23}" dt="2021-10-22T09:17:19.054" v="3956" actId="20577"/>
          <ac:spMkLst>
            <pc:docMk/>
            <pc:sldMk cId="4021263172" sldId="369"/>
            <ac:spMk id="3" creationId="{9BC3563A-DF81-4BE6-9FB2-D677B5C0CD9D}"/>
          </ac:spMkLst>
        </pc:spChg>
      </pc:sldChg>
      <pc:sldChg chg="modSp mod ord modNotesTx">
        <pc:chgData name="景淳 詹" userId="efb101a757902745" providerId="LiveId" clId="{556F52D9-27B6-448B-A62C-A8A2EAA2CC23}" dt="2021-10-21T15:49:28.555" v="2176" actId="20577"/>
        <pc:sldMkLst>
          <pc:docMk/>
          <pc:sldMk cId="2594233152" sldId="370"/>
        </pc:sldMkLst>
        <pc:spChg chg="mod">
          <ac:chgData name="景淳 詹" userId="efb101a757902745" providerId="LiveId" clId="{556F52D9-27B6-448B-A62C-A8A2EAA2CC23}" dt="2021-10-21T06:07:48.119" v="1692" actId="207"/>
          <ac:spMkLst>
            <pc:docMk/>
            <pc:sldMk cId="2594233152" sldId="370"/>
            <ac:spMk id="3" creationId="{AC501547-9463-41B2-9F57-E027FC31B7B0}"/>
          </ac:spMkLst>
        </pc:spChg>
      </pc:sldChg>
      <pc:sldChg chg="modSp mod ord modNotesTx">
        <pc:chgData name="景淳 詹" userId="efb101a757902745" providerId="LiveId" clId="{556F52D9-27B6-448B-A62C-A8A2EAA2CC23}" dt="2021-10-22T10:47:32.640" v="4696" actId="120"/>
        <pc:sldMkLst>
          <pc:docMk/>
          <pc:sldMk cId="1745888548" sldId="371"/>
        </pc:sldMkLst>
        <pc:spChg chg="mod">
          <ac:chgData name="景淳 詹" userId="efb101a757902745" providerId="LiveId" clId="{556F52D9-27B6-448B-A62C-A8A2EAA2CC23}" dt="2021-10-22T06:32:32.710" v="3313" actId="20577"/>
          <ac:spMkLst>
            <pc:docMk/>
            <pc:sldMk cId="1745888548" sldId="371"/>
            <ac:spMk id="2" creationId="{FFDA83CB-8C70-4E6D-9E76-3F1EF7CFB084}"/>
          </ac:spMkLst>
        </pc:spChg>
        <pc:spChg chg="mod">
          <ac:chgData name="景淳 詹" userId="efb101a757902745" providerId="LiveId" clId="{556F52D9-27B6-448B-A62C-A8A2EAA2CC23}" dt="2021-10-22T10:47:32.640" v="4696" actId="120"/>
          <ac:spMkLst>
            <pc:docMk/>
            <pc:sldMk cId="1745888548" sldId="371"/>
            <ac:spMk id="3" creationId="{BA9C88A2-6362-43B5-AC1F-04CF094E111E}"/>
          </ac:spMkLst>
        </pc:spChg>
      </pc:sldChg>
      <pc:sldChg chg="modSp mod ord modNotesTx">
        <pc:chgData name="景淳 詹" userId="efb101a757902745" providerId="LiveId" clId="{556F52D9-27B6-448B-A62C-A8A2EAA2CC23}" dt="2021-10-22T03:01:01.693" v="2803" actId="20577"/>
        <pc:sldMkLst>
          <pc:docMk/>
          <pc:sldMk cId="2285200327" sldId="372"/>
        </pc:sldMkLst>
        <pc:spChg chg="mod">
          <ac:chgData name="景淳 詹" userId="efb101a757902745" providerId="LiveId" clId="{556F52D9-27B6-448B-A62C-A8A2EAA2CC23}" dt="2021-10-21T07:27:31.261" v="1777" actId="14100"/>
          <ac:spMkLst>
            <pc:docMk/>
            <pc:sldMk cId="2285200327" sldId="372"/>
            <ac:spMk id="3" creationId="{D5ED0F11-2E2C-4C98-91A5-C442C9A927C0}"/>
          </ac:spMkLst>
        </pc:spChg>
        <pc:spChg chg="mod">
          <ac:chgData name="景淳 詹" userId="efb101a757902745" providerId="LiveId" clId="{556F52D9-27B6-448B-A62C-A8A2EAA2CC23}" dt="2021-10-21T07:28:01.477" v="1781" actId="1076"/>
          <ac:spMkLst>
            <pc:docMk/>
            <pc:sldMk cId="2285200327" sldId="372"/>
            <ac:spMk id="5" creationId="{5B7CB645-206F-4C31-B978-FF16D5BB2591}"/>
          </ac:spMkLst>
        </pc:spChg>
      </pc:sldChg>
      <pc:sldChg chg="ord">
        <pc:chgData name="景淳 詹" userId="efb101a757902745" providerId="LiveId" clId="{556F52D9-27B6-448B-A62C-A8A2EAA2CC23}" dt="2021-10-18T06:27:11.063" v="108"/>
        <pc:sldMkLst>
          <pc:docMk/>
          <pc:sldMk cId="658210065" sldId="373"/>
        </pc:sldMkLst>
      </pc:sldChg>
      <pc:sldChg chg="modSp mod ord">
        <pc:chgData name="景淳 詹" userId="efb101a757902745" providerId="LiveId" clId="{556F52D9-27B6-448B-A62C-A8A2EAA2CC23}" dt="2021-10-22T09:10:37.202" v="3914" actId="20577"/>
        <pc:sldMkLst>
          <pc:docMk/>
          <pc:sldMk cId="3895756064" sldId="374"/>
        </pc:sldMkLst>
        <pc:spChg chg="mod">
          <ac:chgData name="景淳 詹" userId="efb101a757902745" providerId="LiveId" clId="{556F52D9-27B6-448B-A62C-A8A2EAA2CC23}" dt="2021-10-22T09:10:37.202" v="3914" actId="20577"/>
          <ac:spMkLst>
            <pc:docMk/>
            <pc:sldMk cId="3895756064" sldId="374"/>
            <ac:spMk id="2" creationId="{18C47AE8-2821-496D-A88C-51B9631A84BA}"/>
          </ac:spMkLst>
        </pc:spChg>
      </pc:sldChg>
      <pc:sldChg chg="modSp mod ord">
        <pc:chgData name="景淳 詹" userId="efb101a757902745" providerId="LiveId" clId="{556F52D9-27B6-448B-A62C-A8A2EAA2CC23}" dt="2021-10-22T10:42:14.597" v="4610" actId="20577"/>
        <pc:sldMkLst>
          <pc:docMk/>
          <pc:sldMk cId="1059067178" sldId="375"/>
        </pc:sldMkLst>
        <pc:spChg chg="mod">
          <ac:chgData name="景淳 詹" userId="efb101a757902745" providerId="LiveId" clId="{556F52D9-27B6-448B-A62C-A8A2EAA2CC23}" dt="2021-10-22T10:42:14.597" v="4610" actId="20577"/>
          <ac:spMkLst>
            <pc:docMk/>
            <pc:sldMk cId="1059067178" sldId="375"/>
            <ac:spMk id="2" creationId="{E72C3EA7-3A77-489C-B631-A7AB38223528}"/>
          </ac:spMkLst>
        </pc:spChg>
      </pc:sldChg>
      <pc:sldChg chg="modSp mod ord modNotesTx">
        <pc:chgData name="景淳 詹" userId="efb101a757902745" providerId="LiveId" clId="{556F52D9-27B6-448B-A62C-A8A2EAA2CC23}" dt="2021-10-22T10:45:30.469" v="4678" actId="20577"/>
        <pc:sldMkLst>
          <pc:docMk/>
          <pc:sldMk cId="3736236657" sldId="376"/>
        </pc:sldMkLst>
        <pc:spChg chg="mod">
          <ac:chgData name="景淳 詹" userId="efb101a757902745" providerId="LiveId" clId="{556F52D9-27B6-448B-A62C-A8A2EAA2CC23}" dt="2021-10-22T10:45:30.469" v="4678" actId="20577"/>
          <ac:spMkLst>
            <pc:docMk/>
            <pc:sldMk cId="3736236657" sldId="376"/>
            <ac:spMk id="2" creationId="{0C473892-FB26-4DF0-B192-2510985F30E4}"/>
          </ac:spMkLst>
        </pc:spChg>
      </pc:sldChg>
      <pc:sldChg chg="modSp mod ord modNotesTx">
        <pc:chgData name="景淳 詹" userId="efb101a757902745" providerId="LiveId" clId="{556F52D9-27B6-448B-A62C-A8A2EAA2CC23}" dt="2021-10-22T03:17:11.897" v="2904" actId="20577"/>
        <pc:sldMkLst>
          <pc:docMk/>
          <pc:sldMk cId="1154335226" sldId="377"/>
        </pc:sldMkLst>
        <pc:spChg chg="mod">
          <ac:chgData name="景淳 詹" userId="efb101a757902745" providerId="LiveId" clId="{556F52D9-27B6-448B-A62C-A8A2EAA2CC23}" dt="2021-10-22T03:17:11.897" v="2904" actId="20577"/>
          <ac:spMkLst>
            <pc:docMk/>
            <pc:sldMk cId="1154335226" sldId="377"/>
            <ac:spMk id="3" creationId="{5E2EAA9E-7B10-4173-8875-DF26747C9EA3}"/>
          </ac:spMkLst>
        </pc:spChg>
      </pc:sldChg>
      <pc:sldChg chg="modSp mod ord modNotesTx">
        <pc:chgData name="景淳 詹" userId="efb101a757902745" providerId="LiveId" clId="{556F52D9-27B6-448B-A62C-A8A2EAA2CC23}" dt="2021-10-22T10:45:34.761" v="4680" actId="20577"/>
        <pc:sldMkLst>
          <pc:docMk/>
          <pc:sldMk cId="1707716517" sldId="378"/>
        </pc:sldMkLst>
        <pc:spChg chg="mod">
          <ac:chgData name="景淳 詹" userId="efb101a757902745" providerId="LiveId" clId="{556F52D9-27B6-448B-A62C-A8A2EAA2CC23}" dt="2021-10-22T10:45:34.761" v="4680" actId="20577"/>
          <ac:spMkLst>
            <pc:docMk/>
            <pc:sldMk cId="1707716517" sldId="378"/>
            <ac:spMk id="2" creationId="{E5773B5F-834A-492C-B76D-36CD3063D5AE}"/>
          </ac:spMkLst>
        </pc:spChg>
        <pc:picChg chg="mod">
          <ac:chgData name="景淳 詹" userId="efb101a757902745" providerId="LiveId" clId="{556F52D9-27B6-448B-A62C-A8A2EAA2CC23}" dt="2021-10-21T08:26:19.360" v="1788" actId="1076"/>
          <ac:picMkLst>
            <pc:docMk/>
            <pc:sldMk cId="1707716517" sldId="378"/>
            <ac:picMk id="6" creationId="{7F388D8A-53DC-4088-BA77-497903D4F530}"/>
          </ac:picMkLst>
        </pc:picChg>
      </pc:sldChg>
      <pc:sldChg chg="modSp add mod ord modNotesTx">
        <pc:chgData name="景淳 詹" userId="efb101a757902745" providerId="LiveId" clId="{556F52D9-27B6-448B-A62C-A8A2EAA2CC23}" dt="2021-10-22T10:49:55.949" v="4698" actId="255"/>
        <pc:sldMkLst>
          <pc:docMk/>
          <pc:sldMk cId="2896884307" sldId="381"/>
        </pc:sldMkLst>
        <pc:spChg chg="mod">
          <ac:chgData name="景淳 詹" userId="efb101a757902745" providerId="LiveId" clId="{556F52D9-27B6-448B-A62C-A8A2EAA2CC23}" dt="2021-10-19T06:26:28.793" v="762" actId="20577"/>
          <ac:spMkLst>
            <pc:docMk/>
            <pc:sldMk cId="2896884307" sldId="381"/>
            <ac:spMk id="2" creationId="{FFDA83CB-8C70-4E6D-9E76-3F1EF7CFB084}"/>
          </ac:spMkLst>
        </pc:spChg>
        <pc:spChg chg="mod">
          <ac:chgData name="景淳 詹" userId="efb101a757902745" providerId="LiveId" clId="{556F52D9-27B6-448B-A62C-A8A2EAA2CC23}" dt="2021-10-22T10:49:55.949" v="4698" actId="255"/>
          <ac:spMkLst>
            <pc:docMk/>
            <pc:sldMk cId="2896884307" sldId="381"/>
            <ac:spMk id="3" creationId="{BA9C88A2-6362-43B5-AC1F-04CF094E111E}"/>
          </ac:spMkLst>
        </pc:spChg>
      </pc:sldChg>
      <pc:sldChg chg="new del">
        <pc:chgData name="景淳 詹" userId="efb101a757902745" providerId="LiveId" clId="{556F52D9-27B6-448B-A62C-A8A2EAA2CC23}" dt="2021-10-18T06:42:53.362" v="178" actId="2696"/>
        <pc:sldMkLst>
          <pc:docMk/>
          <pc:sldMk cId="2929012401" sldId="381"/>
        </pc:sldMkLst>
      </pc:sldChg>
      <pc:sldChg chg="addSp delSp modSp new del mod">
        <pc:chgData name="景淳 詹" userId="efb101a757902745" providerId="LiveId" clId="{556F52D9-27B6-448B-A62C-A8A2EAA2CC23}" dt="2021-10-20T06:14:39.516" v="1451" actId="47"/>
        <pc:sldMkLst>
          <pc:docMk/>
          <pc:sldMk cId="1756246558" sldId="382"/>
        </pc:sldMkLst>
        <pc:spChg chg="add del">
          <ac:chgData name="景淳 詹" userId="efb101a757902745" providerId="LiveId" clId="{556F52D9-27B6-448B-A62C-A8A2EAA2CC23}" dt="2021-10-20T06:02:10.324" v="1399" actId="931"/>
          <ac:spMkLst>
            <pc:docMk/>
            <pc:sldMk cId="1756246558" sldId="382"/>
            <ac:spMk id="3" creationId="{7B8FC3C3-24F3-40E9-98AA-6DDB0F08504B}"/>
          </ac:spMkLst>
        </pc:spChg>
        <pc:picChg chg="add del mod">
          <ac:chgData name="景淳 詹" userId="efb101a757902745" providerId="LiveId" clId="{556F52D9-27B6-448B-A62C-A8A2EAA2CC23}" dt="2021-10-20T06:02:03.981" v="1398" actId="931"/>
          <ac:picMkLst>
            <pc:docMk/>
            <pc:sldMk cId="1756246558" sldId="382"/>
            <ac:picMk id="6" creationId="{6F0183EF-AA85-448C-9AD5-37DAA1BCB0DD}"/>
          </ac:picMkLst>
        </pc:picChg>
        <pc:picChg chg="add mod">
          <ac:chgData name="景淳 詹" userId="efb101a757902745" providerId="LiveId" clId="{556F52D9-27B6-448B-A62C-A8A2EAA2CC23}" dt="2021-10-20T06:02:17.084" v="1404" actId="1076"/>
          <ac:picMkLst>
            <pc:docMk/>
            <pc:sldMk cId="1756246558" sldId="382"/>
            <ac:picMk id="8" creationId="{877BEC49-41A3-4D40-A3BC-0B961E1866B5}"/>
          </ac:picMkLst>
        </pc:picChg>
      </pc:sldChg>
      <pc:sldChg chg="add del">
        <pc:chgData name="景淳 詹" userId="efb101a757902745" providerId="LiveId" clId="{556F52D9-27B6-448B-A62C-A8A2EAA2CC23}" dt="2021-10-19T06:26:51.653" v="765" actId="47"/>
        <pc:sldMkLst>
          <pc:docMk/>
          <pc:sldMk cId="4034631350" sldId="382"/>
        </pc:sldMkLst>
      </pc:sldChg>
      <pc:sldChg chg="new del">
        <pc:chgData name="景淳 詹" userId="efb101a757902745" providerId="LiveId" clId="{556F52D9-27B6-448B-A62C-A8A2EAA2CC23}" dt="2021-10-20T05:54:15.287" v="1378" actId="47"/>
        <pc:sldMkLst>
          <pc:docMk/>
          <pc:sldMk cId="4089378606" sldId="382"/>
        </pc:sldMkLst>
      </pc:sldChg>
      <pc:sldChg chg="addSp modSp new mod">
        <pc:chgData name="景淳 詹" userId="efb101a757902745" providerId="LiveId" clId="{556F52D9-27B6-448B-A62C-A8A2EAA2CC23}" dt="2021-10-22T10:41:46.347" v="4596" actId="20577"/>
        <pc:sldMkLst>
          <pc:docMk/>
          <pc:sldMk cId="277777198" sldId="383"/>
        </pc:sldMkLst>
        <pc:spChg chg="mod">
          <ac:chgData name="景淳 詹" userId="efb101a757902745" providerId="LiveId" clId="{556F52D9-27B6-448B-A62C-A8A2EAA2CC23}" dt="2021-10-22T10:41:46.347" v="4596" actId="20577"/>
          <ac:spMkLst>
            <pc:docMk/>
            <pc:sldMk cId="277777198" sldId="383"/>
            <ac:spMk id="2" creationId="{D9517745-C216-49BB-AF40-9AB1A0EB9B29}"/>
          </ac:spMkLst>
        </pc:spChg>
        <pc:spChg chg="mod">
          <ac:chgData name="景淳 詹" userId="efb101a757902745" providerId="LiveId" clId="{556F52D9-27B6-448B-A62C-A8A2EAA2CC23}" dt="2021-10-20T06:14:32.813" v="1449" actId="1076"/>
          <ac:spMkLst>
            <pc:docMk/>
            <pc:sldMk cId="277777198" sldId="383"/>
            <ac:spMk id="3" creationId="{E8102615-35F5-47C6-8050-BB49D5290035}"/>
          </ac:spMkLst>
        </pc:spChg>
        <pc:picChg chg="add mod">
          <ac:chgData name="景淳 詹" userId="efb101a757902745" providerId="LiveId" clId="{556F52D9-27B6-448B-A62C-A8A2EAA2CC23}" dt="2021-10-20T06:14:34.343" v="1450" actId="1076"/>
          <ac:picMkLst>
            <pc:docMk/>
            <pc:sldMk cId="277777198" sldId="383"/>
            <ac:picMk id="5" creationId="{671EABA6-7D22-4861-A606-4602FAB422EC}"/>
          </ac:picMkLst>
        </pc:picChg>
      </pc:sldChg>
      <pc:sldChg chg="new del">
        <pc:chgData name="景淳 詹" userId="efb101a757902745" providerId="LiveId" clId="{556F52D9-27B6-448B-A62C-A8A2EAA2CC23}" dt="2021-10-20T06:28:39.564" v="1458" actId="680"/>
        <pc:sldMkLst>
          <pc:docMk/>
          <pc:sldMk cId="545187284" sldId="384"/>
        </pc:sldMkLst>
      </pc:sldChg>
      <pc:sldChg chg="addSp delSp modSp add mod modNotesTx">
        <pc:chgData name="景淳 詹" userId="efb101a757902745" providerId="LiveId" clId="{556F52D9-27B6-448B-A62C-A8A2EAA2CC23}" dt="2021-10-22T11:11:49.912" v="4729" actId="1076"/>
        <pc:sldMkLst>
          <pc:docMk/>
          <pc:sldMk cId="1707026186" sldId="384"/>
        </pc:sldMkLst>
        <pc:spChg chg="mod">
          <ac:chgData name="景淳 詹" userId="efb101a757902745" providerId="LiveId" clId="{556F52D9-27B6-448B-A62C-A8A2EAA2CC23}" dt="2021-10-22T10:43:30.458" v="4638" actId="20577"/>
          <ac:spMkLst>
            <pc:docMk/>
            <pc:sldMk cId="1707026186" sldId="384"/>
            <ac:spMk id="2" creationId="{BBA907F6-BA2B-4667-86AA-3F00E2E41872}"/>
          </ac:spMkLst>
        </pc:spChg>
        <pc:spChg chg="mod">
          <ac:chgData name="景淳 詹" userId="efb101a757902745" providerId="LiveId" clId="{556F52D9-27B6-448B-A62C-A8A2EAA2CC23}" dt="2021-10-22T11:00:33.507" v="4728" actId="20577"/>
          <ac:spMkLst>
            <pc:docMk/>
            <pc:sldMk cId="1707026186" sldId="384"/>
            <ac:spMk id="3" creationId="{2C2C0F02-D099-4C80-8E30-210B5878D9F7}"/>
          </ac:spMkLst>
        </pc:spChg>
        <pc:picChg chg="del mod">
          <ac:chgData name="景淳 詹" userId="efb101a757902745" providerId="LiveId" clId="{556F52D9-27B6-448B-A62C-A8A2EAA2CC23}" dt="2021-10-20T08:13:20.390" v="1492" actId="478"/>
          <ac:picMkLst>
            <pc:docMk/>
            <pc:sldMk cId="1707026186" sldId="384"/>
            <ac:picMk id="5" creationId="{DA472543-D705-4967-BBE7-4BAE0107BA15}"/>
          </ac:picMkLst>
        </pc:picChg>
        <pc:picChg chg="add mod">
          <ac:chgData name="景淳 詹" userId="efb101a757902745" providerId="LiveId" clId="{556F52D9-27B6-448B-A62C-A8A2EAA2CC23}" dt="2021-10-22T11:11:49.912" v="4729" actId="1076"/>
          <ac:picMkLst>
            <pc:docMk/>
            <pc:sldMk cId="1707026186" sldId="384"/>
            <ac:picMk id="7" creationId="{A637D8A5-49EA-4186-8D36-144B83BC0B7C}"/>
          </ac:picMkLst>
        </pc:picChg>
      </pc:sldChg>
      <pc:sldChg chg="addSp modSp new mod">
        <pc:chgData name="景淳 詹" userId="efb101a757902745" providerId="LiveId" clId="{556F52D9-27B6-448B-A62C-A8A2EAA2CC23}" dt="2021-10-22T10:44:22.133" v="4652" actId="20577"/>
        <pc:sldMkLst>
          <pc:docMk/>
          <pc:sldMk cId="4138576080" sldId="385"/>
        </pc:sldMkLst>
        <pc:spChg chg="mod">
          <ac:chgData name="景淳 詹" userId="efb101a757902745" providerId="LiveId" clId="{556F52D9-27B6-448B-A62C-A8A2EAA2CC23}" dt="2021-10-22T10:44:22.133" v="4652" actId="20577"/>
          <ac:spMkLst>
            <pc:docMk/>
            <pc:sldMk cId="4138576080" sldId="385"/>
            <ac:spMk id="2" creationId="{6D261871-7A0B-4A9A-9CDA-1E224C52C6D4}"/>
          </ac:spMkLst>
        </pc:spChg>
        <pc:spChg chg="mod">
          <ac:chgData name="景淳 詹" userId="efb101a757902745" providerId="LiveId" clId="{556F52D9-27B6-448B-A62C-A8A2EAA2CC23}" dt="2021-10-21T06:02:50.132" v="1684" actId="1076"/>
          <ac:spMkLst>
            <pc:docMk/>
            <pc:sldMk cId="4138576080" sldId="385"/>
            <ac:spMk id="3" creationId="{99F2312C-C4C3-4C63-BAA8-7361A13D9E1A}"/>
          </ac:spMkLst>
        </pc:spChg>
        <pc:picChg chg="add mod">
          <ac:chgData name="景淳 詹" userId="efb101a757902745" providerId="LiveId" clId="{556F52D9-27B6-448B-A62C-A8A2EAA2CC23}" dt="2021-10-21T06:02:52.227" v="1685" actId="1076"/>
          <ac:picMkLst>
            <pc:docMk/>
            <pc:sldMk cId="4138576080" sldId="385"/>
            <ac:picMk id="5" creationId="{CFE165A1-9822-4825-A5E7-89726FC2D0CD}"/>
          </ac:picMkLst>
        </pc:picChg>
      </pc:sldChg>
      <pc:sldChg chg="addSp delSp modSp new mod">
        <pc:chgData name="景淳 詹" userId="efb101a757902745" providerId="LiveId" clId="{556F52D9-27B6-448B-A62C-A8A2EAA2CC23}" dt="2021-10-22T10:44:34.270" v="4654" actId="20577"/>
        <pc:sldMkLst>
          <pc:docMk/>
          <pc:sldMk cId="1174791473" sldId="386"/>
        </pc:sldMkLst>
        <pc:spChg chg="mod">
          <ac:chgData name="景淳 詹" userId="efb101a757902745" providerId="LiveId" clId="{556F52D9-27B6-448B-A62C-A8A2EAA2CC23}" dt="2021-10-22T10:44:34.270" v="4654" actId="20577"/>
          <ac:spMkLst>
            <pc:docMk/>
            <pc:sldMk cId="1174791473" sldId="386"/>
            <ac:spMk id="2" creationId="{736D35A7-2595-44B9-8682-0F3FEA349989}"/>
          </ac:spMkLst>
        </pc:spChg>
        <pc:spChg chg="mod">
          <ac:chgData name="景淳 詹" userId="efb101a757902745" providerId="LiveId" clId="{556F52D9-27B6-448B-A62C-A8A2EAA2CC23}" dt="2021-10-21T06:40:08.087" v="1752" actId="113"/>
          <ac:spMkLst>
            <pc:docMk/>
            <pc:sldMk cId="1174791473" sldId="386"/>
            <ac:spMk id="3" creationId="{332D60AC-B813-455E-9B4F-C564A98A2257}"/>
          </ac:spMkLst>
        </pc:spChg>
        <pc:picChg chg="add mod">
          <ac:chgData name="景淳 詹" userId="efb101a757902745" providerId="LiveId" clId="{556F52D9-27B6-448B-A62C-A8A2EAA2CC23}" dt="2021-10-21T06:40:51.307" v="1758" actId="1076"/>
          <ac:picMkLst>
            <pc:docMk/>
            <pc:sldMk cId="1174791473" sldId="386"/>
            <ac:picMk id="6" creationId="{6CA95B22-228F-449D-A1C9-1D448AFB2227}"/>
          </ac:picMkLst>
        </pc:picChg>
        <pc:picChg chg="add del mod">
          <ac:chgData name="景淳 詹" userId="efb101a757902745" providerId="LiveId" clId="{556F52D9-27B6-448B-A62C-A8A2EAA2CC23}" dt="2021-10-21T06:41:19.786" v="1760" actId="478"/>
          <ac:picMkLst>
            <pc:docMk/>
            <pc:sldMk cId="1174791473" sldId="386"/>
            <ac:picMk id="8" creationId="{4DAD8B24-665E-4E13-AC91-DB03A8AFB263}"/>
          </ac:picMkLst>
        </pc:picChg>
        <pc:picChg chg="add mod">
          <ac:chgData name="景淳 詹" userId="efb101a757902745" providerId="LiveId" clId="{556F52D9-27B6-448B-A62C-A8A2EAA2CC23}" dt="2021-10-21T06:46:21.480" v="1763" actId="27614"/>
          <ac:picMkLst>
            <pc:docMk/>
            <pc:sldMk cId="1174791473" sldId="386"/>
            <ac:picMk id="10" creationId="{395E1D93-435F-421F-B50A-4CD41C0BF310}"/>
          </ac:picMkLst>
        </pc:picChg>
      </pc:sldChg>
      <pc:sldChg chg="addSp modSp new mod">
        <pc:chgData name="景淳 詹" userId="efb101a757902745" providerId="LiveId" clId="{556F52D9-27B6-448B-A62C-A8A2EAA2CC23}" dt="2021-10-22T09:10:16.828" v="3907" actId="20577"/>
        <pc:sldMkLst>
          <pc:docMk/>
          <pc:sldMk cId="2427920569" sldId="387"/>
        </pc:sldMkLst>
        <pc:spChg chg="mod">
          <ac:chgData name="景淳 詹" userId="efb101a757902745" providerId="LiveId" clId="{556F52D9-27B6-448B-A62C-A8A2EAA2CC23}" dt="2021-10-22T09:10:16.828" v="3907" actId="20577"/>
          <ac:spMkLst>
            <pc:docMk/>
            <pc:sldMk cId="2427920569" sldId="387"/>
            <ac:spMk id="2" creationId="{F105930A-5B14-472A-B7EA-41F05424FC45}"/>
          </ac:spMkLst>
        </pc:spChg>
        <pc:spChg chg="mod">
          <ac:chgData name="景淳 詹" userId="efb101a757902745" providerId="LiveId" clId="{556F52D9-27B6-448B-A62C-A8A2EAA2CC23}" dt="2021-10-21T15:54:37.468" v="2215" actId="1076"/>
          <ac:spMkLst>
            <pc:docMk/>
            <pc:sldMk cId="2427920569" sldId="387"/>
            <ac:spMk id="3" creationId="{2E3C8B81-EA26-4A89-815B-8339F61E9847}"/>
          </ac:spMkLst>
        </pc:spChg>
        <pc:picChg chg="add mod">
          <ac:chgData name="景淳 詹" userId="efb101a757902745" providerId="LiveId" clId="{556F52D9-27B6-448B-A62C-A8A2EAA2CC23}" dt="2021-10-21T15:54:28.742" v="2213" actId="1076"/>
          <ac:picMkLst>
            <pc:docMk/>
            <pc:sldMk cId="2427920569" sldId="387"/>
            <ac:picMk id="5" creationId="{A1FFAD29-A712-4C36-9052-DE1B1805B864}"/>
          </ac:picMkLst>
        </pc:picChg>
      </pc:sldChg>
      <pc:sldChg chg="new del">
        <pc:chgData name="景淳 詹" userId="efb101a757902745" providerId="LiveId" clId="{556F52D9-27B6-448B-A62C-A8A2EAA2CC23}" dt="2021-10-21T17:34:09.009" v="2743" actId="680"/>
        <pc:sldMkLst>
          <pc:docMk/>
          <pc:sldMk cId="919947756" sldId="388"/>
        </pc:sldMkLst>
      </pc:sldChg>
      <pc:sldChg chg="addSp modSp new mod">
        <pc:chgData name="景淳 詹" userId="efb101a757902745" providerId="LiveId" clId="{556F52D9-27B6-448B-A62C-A8A2EAA2CC23}" dt="2021-10-22T10:45:14.770" v="4672" actId="20577"/>
        <pc:sldMkLst>
          <pc:docMk/>
          <pc:sldMk cId="3295949645" sldId="388"/>
        </pc:sldMkLst>
        <pc:spChg chg="mod">
          <ac:chgData name="景淳 詹" userId="efb101a757902745" providerId="LiveId" clId="{556F52D9-27B6-448B-A62C-A8A2EAA2CC23}" dt="2021-10-22T10:45:14.770" v="4672" actId="20577"/>
          <ac:spMkLst>
            <pc:docMk/>
            <pc:sldMk cId="3295949645" sldId="388"/>
            <ac:spMk id="2" creationId="{50AE9BDB-8DEE-481C-8B6B-5971603AF155}"/>
          </ac:spMkLst>
        </pc:spChg>
        <pc:spChg chg="mod">
          <ac:chgData name="景淳 詹" userId="efb101a757902745" providerId="LiveId" clId="{556F52D9-27B6-448B-A62C-A8A2EAA2CC23}" dt="2021-10-22T03:00:01.934" v="2761" actId="113"/>
          <ac:spMkLst>
            <pc:docMk/>
            <pc:sldMk cId="3295949645" sldId="388"/>
            <ac:spMk id="3" creationId="{193541EA-CA1A-48FF-BD20-B85E96365B23}"/>
          </ac:spMkLst>
        </pc:spChg>
        <pc:picChg chg="add mod">
          <ac:chgData name="景淳 詹" userId="efb101a757902745" providerId="LiveId" clId="{556F52D9-27B6-448B-A62C-A8A2EAA2CC23}" dt="2021-10-22T02:59:30.633" v="2753" actId="1076"/>
          <ac:picMkLst>
            <pc:docMk/>
            <pc:sldMk cId="3295949645" sldId="388"/>
            <ac:picMk id="5" creationId="{B01053DE-1C10-42FF-AB50-EF25641E4040}"/>
          </ac:picMkLst>
        </pc:picChg>
      </pc:sldChg>
      <pc:sldChg chg="delSp modSp add mod ord">
        <pc:chgData name="景淳 詹" userId="efb101a757902745" providerId="LiveId" clId="{556F52D9-27B6-448B-A62C-A8A2EAA2CC23}" dt="2021-10-22T08:13:20.284" v="3427" actId="20577"/>
        <pc:sldMkLst>
          <pc:docMk/>
          <pc:sldMk cId="1591850937" sldId="389"/>
        </pc:sldMkLst>
        <pc:spChg chg="mod">
          <ac:chgData name="景淳 詹" userId="efb101a757902745" providerId="LiveId" clId="{556F52D9-27B6-448B-A62C-A8A2EAA2CC23}" dt="2021-10-22T07:55:26.961" v="3366" actId="20577"/>
          <ac:spMkLst>
            <pc:docMk/>
            <pc:sldMk cId="1591850937" sldId="389"/>
            <ac:spMk id="2" creationId="{0CE7B76B-1432-4EF4-BC5A-EA764021DB0E}"/>
          </ac:spMkLst>
        </pc:spChg>
        <pc:spChg chg="mod">
          <ac:chgData name="景淳 詹" userId="efb101a757902745" providerId="LiveId" clId="{556F52D9-27B6-448B-A62C-A8A2EAA2CC23}" dt="2021-10-22T08:13:20.284" v="3427" actId="20577"/>
          <ac:spMkLst>
            <pc:docMk/>
            <pc:sldMk cId="1591850937" sldId="389"/>
            <ac:spMk id="3" creationId="{56040449-F3B6-488D-9B08-B0A7A211AD10}"/>
          </ac:spMkLst>
        </pc:spChg>
        <pc:picChg chg="del">
          <ac:chgData name="景淳 詹" userId="efb101a757902745" providerId="LiveId" clId="{556F52D9-27B6-448B-A62C-A8A2EAA2CC23}" dt="2021-10-22T07:55:29.749" v="3367" actId="478"/>
          <ac:picMkLst>
            <pc:docMk/>
            <pc:sldMk cId="1591850937" sldId="389"/>
            <ac:picMk id="6" creationId="{8B7514AA-B59C-4AD5-A2A3-472C33AFA65E}"/>
          </ac:picMkLst>
        </pc:picChg>
      </pc:sldChg>
      <pc:sldChg chg="modSp new mod">
        <pc:chgData name="景淳 詹" userId="efb101a757902745" providerId="LiveId" clId="{556F52D9-27B6-448B-A62C-A8A2EAA2CC23}" dt="2021-10-24T06:24:43.887" v="5018" actId="20577"/>
        <pc:sldMkLst>
          <pc:docMk/>
          <pc:sldMk cId="1680814171" sldId="390"/>
        </pc:sldMkLst>
        <pc:spChg chg="mod">
          <ac:chgData name="景淳 詹" userId="efb101a757902745" providerId="LiveId" clId="{556F52D9-27B6-448B-A62C-A8A2EAA2CC23}" dt="2021-10-22T08:16:20.098" v="3432" actId="20577"/>
          <ac:spMkLst>
            <pc:docMk/>
            <pc:sldMk cId="1680814171" sldId="390"/>
            <ac:spMk id="2" creationId="{6F1CB828-E71B-430F-8F99-C297103040EF}"/>
          </ac:spMkLst>
        </pc:spChg>
        <pc:spChg chg="mod">
          <ac:chgData name="景淳 詹" userId="efb101a757902745" providerId="LiveId" clId="{556F52D9-27B6-448B-A62C-A8A2EAA2CC23}" dt="2021-10-24T06:24:43.887" v="5018" actId="20577"/>
          <ac:spMkLst>
            <pc:docMk/>
            <pc:sldMk cId="1680814171" sldId="390"/>
            <ac:spMk id="3" creationId="{53711DD9-1C6E-4FB9-AA38-828CF27C7C39}"/>
          </ac:spMkLst>
        </pc:spChg>
      </pc:sldChg>
      <pc:sldChg chg="addSp modSp new mod">
        <pc:chgData name="景淳 詹" userId="efb101a757902745" providerId="LiveId" clId="{556F52D9-27B6-448B-A62C-A8A2EAA2CC23}" dt="2021-10-24T06:42:10.032" v="5109" actId="207"/>
        <pc:sldMkLst>
          <pc:docMk/>
          <pc:sldMk cId="256014955" sldId="391"/>
        </pc:sldMkLst>
        <pc:spChg chg="mod">
          <ac:chgData name="景淳 詹" userId="efb101a757902745" providerId="LiveId" clId="{556F52D9-27B6-448B-A62C-A8A2EAA2CC23}" dt="2021-10-24T06:26:55.837" v="5024" actId="20577"/>
          <ac:spMkLst>
            <pc:docMk/>
            <pc:sldMk cId="256014955" sldId="391"/>
            <ac:spMk id="2" creationId="{DA74FE75-A84C-4AF3-A324-64D8C086EDD1}"/>
          </ac:spMkLst>
        </pc:spChg>
        <pc:spChg chg="add mod">
          <ac:chgData name="景淳 詹" userId="efb101a757902745" providerId="LiveId" clId="{556F52D9-27B6-448B-A62C-A8A2EAA2CC23}" dt="2021-10-24T06:41:57.760" v="5103" actId="255"/>
          <ac:spMkLst>
            <pc:docMk/>
            <pc:sldMk cId="256014955" sldId="391"/>
            <ac:spMk id="5" creationId="{FDE2C4F5-8D88-44E9-890C-8D2BB28CF5E2}"/>
          </ac:spMkLst>
        </pc:spChg>
        <pc:spChg chg="add mod">
          <ac:chgData name="景淳 詹" userId="efb101a757902745" providerId="LiveId" clId="{556F52D9-27B6-448B-A62C-A8A2EAA2CC23}" dt="2021-10-24T06:42:02.634" v="5105" actId="255"/>
          <ac:spMkLst>
            <pc:docMk/>
            <pc:sldMk cId="256014955" sldId="391"/>
            <ac:spMk id="6" creationId="{0674FF7F-DAEB-487F-A2EB-ABEEF40A3C6B}"/>
          </ac:spMkLst>
        </pc:spChg>
        <pc:spChg chg="add mod">
          <ac:chgData name="景淳 詹" userId="efb101a757902745" providerId="LiveId" clId="{556F52D9-27B6-448B-A62C-A8A2EAA2CC23}" dt="2021-10-24T06:42:10.032" v="5109" actId="207"/>
          <ac:spMkLst>
            <pc:docMk/>
            <pc:sldMk cId="256014955" sldId="391"/>
            <ac:spMk id="7" creationId="{916A36B6-BE51-461E-A559-5D326504D352}"/>
          </ac:spMkLst>
        </pc:spChg>
        <pc:spChg chg="add mod">
          <ac:chgData name="景淳 詹" userId="efb101a757902745" providerId="LiveId" clId="{556F52D9-27B6-448B-A62C-A8A2EAA2CC23}" dt="2021-10-24T06:40:37.971" v="5093" actId="207"/>
          <ac:spMkLst>
            <pc:docMk/>
            <pc:sldMk cId="256014955" sldId="391"/>
            <ac:spMk id="8" creationId="{B69A552A-3991-4C1C-89FD-634530111E1A}"/>
          </ac:spMkLst>
        </pc:spChg>
        <pc:cxnChg chg="add mod">
          <ac:chgData name="景淳 詹" userId="efb101a757902745" providerId="LiveId" clId="{556F52D9-27B6-448B-A62C-A8A2EAA2CC23}" dt="2021-10-24T06:39:56.047" v="5087" actId="13822"/>
          <ac:cxnSpMkLst>
            <pc:docMk/>
            <pc:sldMk cId="256014955" sldId="391"/>
            <ac:cxnSpMk id="10" creationId="{34DE6E14-379B-46AF-9458-EB80042D38F9}"/>
          </ac:cxnSpMkLst>
        </pc:cxnChg>
        <pc:cxnChg chg="add mod">
          <ac:chgData name="景淳 詹" userId="efb101a757902745" providerId="LiveId" clId="{556F52D9-27B6-448B-A62C-A8A2EAA2CC23}" dt="2021-10-24T06:40:05.918" v="5089" actId="13822"/>
          <ac:cxnSpMkLst>
            <pc:docMk/>
            <pc:sldMk cId="256014955" sldId="391"/>
            <ac:cxnSpMk id="14" creationId="{DF3AC950-F4A6-475C-81D0-FCFAE8A30B12}"/>
          </ac:cxnSpMkLst>
        </pc:cxnChg>
        <pc:cxnChg chg="add mod">
          <ac:chgData name="景淳 詹" userId="efb101a757902745" providerId="LiveId" clId="{556F52D9-27B6-448B-A62C-A8A2EAA2CC23}" dt="2021-10-24T06:40:02.658" v="5088" actId="13822"/>
          <ac:cxnSpMkLst>
            <pc:docMk/>
            <pc:sldMk cId="256014955" sldId="391"/>
            <ac:cxnSpMk id="20" creationId="{D4EF5A82-2716-46A2-9B4C-6C4BDA06D18B}"/>
          </ac:cxnSpMkLst>
        </pc:cxnChg>
        <pc:cxnChg chg="add mod">
          <ac:chgData name="景淳 詹" userId="efb101a757902745" providerId="LiveId" clId="{556F52D9-27B6-448B-A62C-A8A2EAA2CC23}" dt="2021-10-24T06:40:09.237" v="5090" actId="13822"/>
          <ac:cxnSpMkLst>
            <pc:docMk/>
            <pc:sldMk cId="256014955" sldId="391"/>
            <ac:cxnSpMk id="22" creationId="{4798F883-DFD5-483D-984B-BD32A2E910E9}"/>
          </ac:cxnSpMkLst>
        </pc:cxnChg>
      </pc:sldChg>
      <pc:sldChg chg="modSp new mod modNotesTx">
        <pc:chgData name="景淳 詹" userId="efb101a757902745" providerId="LiveId" clId="{556F52D9-27B6-448B-A62C-A8A2EAA2CC23}" dt="2021-10-24T06:48:10.470" v="5139" actId="20577"/>
        <pc:sldMkLst>
          <pc:docMk/>
          <pc:sldMk cId="2300969029" sldId="392"/>
        </pc:sldMkLst>
        <pc:spChg chg="mod">
          <ac:chgData name="景淳 詹" userId="efb101a757902745" providerId="LiveId" clId="{556F52D9-27B6-448B-A62C-A8A2EAA2CC23}" dt="2021-10-22T08:19:22.866" v="3469" actId="20577"/>
          <ac:spMkLst>
            <pc:docMk/>
            <pc:sldMk cId="2300969029" sldId="392"/>
            <ac:spMk id="2" creationId="{AB12A546-C4EB-445C-9AB3-7B7B31FFB4C2}"/>
          </ac:spMkLst>
        </pc:spChg>
        <pc:spChg chg="mod">
          <ac:chgData name="景淳 詹" userId="efb101a757902745" providerId="LiveId" clId="{556F52D9-27B6-448B-A62C-A8A2EAA2CC23}" dt="2021-10-24T06:48:10.470" v="5139" actId="20577"/>
          <ac:spMkLst>
            <pc:docMk/>
            <pc:sldMk cId="2300969029" sldId="392"/>
            <ac:spMk id="3" creationId="{1E3AF608-F97F-4C8F-8B17-F0317B276A99}"/>
          </ac:spMkLst>
        </pc:spChg>
      </pc:sldChg>
      <pc:sldChg chg="addSp modSp new mod modNotesTx">
        <pc:chgData name="景淳 詹" userId="efb101a757902745" providerId="LiveId" clId="{556F52D9-27B6-448B-A62C-A8A2EAA2CC23}" dt="2021-10-24T06:23:08.708" v="5000"/>
        <pc:sldMkLst>
          <pc:docMk/>
          <pc:sldMk cId="701451151" sldId="393"/>
        </pc:sldMkLst>
        <pc:spChg chg="mod">
          <ac:chgData name="景淳 詹" userId="efb101a757902745" providerId="LiveId" clId="{556F52D9-27B6-448B-A62C-A8A2EAA2CC23}" dt="2021-10-24T06:21:05.959" v="4988" actId="20577"/>
          <ac:spMkLst>
            <pc:docMk/>
            <pc:sldMk cId="701451151" sldId="393"/>
            <ac:spMk id="2" creationId="{A7FE9929-1D04-4CFB-87A5-86A6D32EBBB4}"/>
          </ac:spMkLst>
        </pc:spChg>
        <pc:spChg chg="add mod">
          <ac:chgData name="景淳 詹" userId="efb101a757902745" providerId="LiveId" clId="{556F52D9-27B6-448B-A62C-A8A2EAA2CC23}" dt="2021-10-24T06:22:51.471" v="4999" actId="14100"/>
          <ac:spMkLst>
            <pc:docMk/>
            <pc:sldMk cId="701451151" sldId="393"/>
            <ac:spMk id="7" creationId="{AEE73D31-2ABD-4338-8484-D7B36414122D}"/>
          </ac:spMkLst>
        </pc:spChg>
        <pc:picChg chg="add mod">
          <ac:chgData name="景淳 詹" userId="efb101a757902745" providerId="LiveId" clId="{556F52D9-27B6-448B-A62C-A8A2EAA2CC23}" dt="2021-10-24T06:22:29.554" v="4996" actId="1076"/>
          <ac:picMkLst>
            <pc:docMk/>
            <pc:sldMk cId="701451151" sldId="393"/>
            <ac:picMk id="1026" creationId="{65CC2B4C-53ED-41B9-ADFD-21801059B9F1}"/>
          </ac:picMkLst>
        </pc:picChg>
      </pc:sldChg>
      <pc:sldChg chg="modSp new del mod">
        <pc:chgData name="景淳 詹" userId="efb101a757902745" providerId="LiveId" clId="{556F52D9-27B6-448B-A62C-A8A2EAA2CC23}" dt="2021-10-24T06:34:03.304" v="5025" actId="47"/>
        <pc:sldMkLst>
          <pc:docMk/>
          <pc:sldMk cId="1312608192" sldId="394"/>
        </pc:sldMkLst>
        <pc:spChg chg="mod">
          <ac:chgData name="景淳 詹" userId="efb101a757902745" providerId="LiveId" clId="{556F52D9-27B6-448B-A62C-A8A2EAA2CC23}" dt="2021-10-24T06:26:50.924" v="5021"/>
          <ac:spMkLst>
            <pc:docMk/>
            <pc:sldMk cId="1312608192" sldId="394"/>
            <ac:spMk id="2" creationId="{D56EF75F-BEE0-4798-BA6D-7720C9CDE86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27972283-A204-4837-BB75-068645FFD9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57809243-BF71-46DC-8B5D-CF935F42C48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E9C948-95B8-4F52-9403-3619C4ADDC4E}" type="datetimeFigureOut">
              <a:rPr lang="zh-TW" altLang="en-US" smtClean="0"/>
              <a:t>2021/10/24</a:t>
            </a:fld>
            <a:endParaRPr lang="zh-TW" altLang="en-US"/>
          </a:p>
        </p:txBody>
      </p:sp>
      <p:sp>
        <p:nvSpPr>
          <p:cNvPr id="4" name="頁尾版面配置區 3">
            <a:extLst>
              <a:ext uri="{FF2B5EF4-FFF2-40B4-BE49-F238E27FC236}">
                <a16:creationId xmlns:a16="http://schemas.microsoft.com/office/drawing/2014/main" id="{635AB30A-C4D8-4AA6-B86A-BAFB16C3B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1AEF0D77-54EA-4D63-96D2-7E78FDED21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64488C-3065-4FF3-8D21-2B0742E99F74}" type="slidenum">
              <a:rPr lang="zh-TW" altLang="en-US" smtClean="0"/>
              <a:t>‹#›</a:t>
            </a:fld>
            <a:endParaRPr lang="zh-TW" altLang="en-US"/>
          </a:p>
        </p:txBody>
      </p:sp>
    </p:spTree>
    <p:extLst>
      <p:ext uri="{BB962C8B-B14F-4D97-AF65-F5344CB8AC3E}">
        <p14:creationId xmlns:p14="http://schemas.microsoft.com/office/powerpoint/2010/main" val="32693513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9FF0BD-D1FE-40AF-9E09-AC34932E0A13}" type="datetimeFigureOut">
              <a:rPr lang="zh-TW" altLang="en-US" smtClean="0"/>
              <a:t>2021/10/24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E40E29-FCC9-47B8-BFAE-B141FD781632}" type="slidenum">
              <a:rPr lang="zh-TW" altLang="en-US" smtClean="0"/>
              <a:t>‹#›</a:t>
            </a:fld>
            <a:endParaRPr lang="zh-TW" altLang="en-US"/>
          </a:p>
        </p:txBody>
      </p:sp>
    </p:spTree>
    <p:extLst>
      <p:ext uri="{BB962C8B-B14F-4D97-AF65-F5344CB8AC3E}">
        <p14:creationId xmlns:p14="http://schemas.microsoft.com/office/powerpoint/2010/main" val="2208361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Hi everyone. I am a teaching assistant for the Big Data Analytics course. </a:t>
            </a:r>
          </a:p>
          <a:p>
            <a:r>
              <a:rPr lang="en-US" altLang="zh-TW" dirty="0"/>
              <a:t>In today’s course, I’m going to introduce you how to use some simple methods to visualize data in Python.</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1</a:t>
            </a:fld>
            <a:endParaRPr lang="zh-TW" altLang="en-US"/>
          </a:p>
        </p:txBody>
      </p:sp>
    </p:spTree>
    <p:extLst>
      <p:ext uri="{BB962C8B-B14F-4D97-AF65-F5344CB8AC3E}">
        <p14:creationId xmlns:p14="http://schemas.microsoft.com/office/powerpoint/2010/main" val="2656476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There are two ways to install packages.</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13</a:t>
            </a:fld>
            <a:endParaRPr lang="zh-TW" altLang="en-US"/>
          </a:p>
        </p:txBody>
      </p:sp>
    </p:spTree>
    <p:extLst>
      <p:ext uri="{BB962C8B-B14F-4D97-AF65-F5344CB8AC3E}">
        <p14:creationId xmlns:p14="http://schemas.microsoft.com/office/powerpoint/2010/main" val="4106744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After finishing the basic introduction in  </a:t>
            </a:r>
            <a:r>
              <a:rPr lang="en-US" altLang="zh-TW" dirty="0" err="1"/>
              <a:t>jupyter</a:t>
            </a:r>
            <a:r>
              <a:rPr lang="en-US" altLang="zh-TW" dirty="0"/>
              <a:t>, we are going to enter the data visualization part.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 will teach everyone how to </a:t>
            </a:r>
            <a:r>
              <a:rPr lang="en-US" altLang="zh-TW" sz="1200" dirty="0"/>
              <a:t>use crawler tools to crawl PTT website and draw it into a word cloud</a:t>
            </a:r>
            <a:endParaRPr lang="zh-TW" altLang="en-US" sz="1200" dirty="0"/>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14</a:t>
            </a:fld>
            <a:endParaRPr lang="zh-TW" altLang="en-US"/>
          </a:p>
        </p:txBody>
      </p:sp>
    </p:spTree>
    <p:extLst>
      <p:ext uri="{BB962C8B-B14F-4D97-AF65-F5344CB8AC3E}">
        <p14:creationId xmlns:p14="http://schemas.microsoft.com/office/powerpoint/2010/main" val="2781056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First, let's introduce the two libraries needed by web crawlers.</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15</a:t>
            </a:fld>
            <a:endParaRPr lang="zh-TW" altLang="en-US"/>
          </a:p>
        </p:txBody>
      </p:sp>
    </p:spTree>
    <p:extLst>
      <p:ext uri="{BB962C8B-B14F-4D97-AF65-F5344CB8AC3E}">
        <p14:creationId xmlns:p14="http://schemas.microsoft.com/office/powerpoint/2010/main" val="653544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After setting a variable </a:t>
            </a:r>
            <a:r>
              <a:rPr lang="en-US" altLang="zh-TW" dirty="0" err="1"/>
              <a:t>url</a:t>
            </a:r>
            <a:r>
              <a:rPr lang="en-US" altLang="zh-TW" dirty="0"/>
              <a:t> to store the website we want retrieved,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 will then use the </a:t>
            </a:r>
            <a:r>
              <a:rPr lang="en-US" altLang="zh-TW" b="1" dirty="0">
                <a:solidFill>
                  <a:schemeClr val="accent1"/>
                </a:solidFill>
              </a:rPr>
              <a:t>get()</a:t>
            </a:r>
            <a:r>
              <a:rPr lang="en-US" altLang="zh-TW" dirty="0"/>
              <a:t> function to obtain the source code of the website and print out the crawled data in </a:t>
            </a:r>
            <a:r>
              <a:rPr lang="en-US" altLang="zh-TW" dirty="0" err="1"/>
              <a:t>Jupyter</a:t>
            </a:r>
            <a:r>
              <a:rPr lang="en-US" altLang="zh-TW" dirty="0"/>
              <a:t> Notebook. </a:t>
            </a:r>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16</a:t>
            </a:fld>
            <a:endParaRPr lang="zh-TW" altLang="en-US"/>
          </a:p>
        </p:txBody>
      </p:sp>
    </p:spTree>
    <p:extLst>
      <p:ext uri="{BB962C8B-B14F-4D97-AF65-F5344CB8AC3E}">
        <p14:creationId xmlns:p14="http://schemas.microsoft.com/office/powerpoint/2010/main" val="1965689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Our example needs to crawl out all the pushes in an article on PTT.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Since we need to crawl the PTT webpage later, we need to know the structure of the PTT website first.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 can press (F12, Developer Tools) to observe where </a:t>
            </a:r>
            <a:r>
              <a:rPr lang="en-US" altLang="zh-TW" dirty="0" err="1"/>
              <a:t>ptt’s</a:t>
            </a:r>
            <a:r>
              <a:rPr lang="en-US" altLang="zh-TW" dirty="0"/>
              <a:t> pushes will be placed.</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 find that the pushes will be placed in the div tag with class = "push“.</a:t>
            </a:r>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18</a:t>
            </a:fld>
            <a:endParaRPr lang="zh-TW" altLang="en-US"/>
          </a:p>
        </p:txBody>
      </p:sp>
    </p:spTree>
    <p:extLst>
      <p:ext uri="{BB962C8B-B14F-4D97-AF65-F5344CB8AC3E}">
        <p14:creationId xmlns:p14="http://schemas.microsoft.com/office/powerpoint/2010/main" val="498111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Here we will use the </a:t>
            </a:r>
            <a:r>
              <a:rPr lang="en-US" altLang="zh-TW" b="1" dirty="0" err="1">
                <a:solidFill>
                  <a:schemeClr val="accent1"/>
                </a:solidFill>
              </a:rPr>
              <a:t>find_all</a:t>
            </a:r>
            <a:r>
              <a:rPr lang="en-US" altLang="zh-TW" b="1" dirty="0">
                <a:solidFill>
                  <a:schemeClr val="accent1"/>
                </a:solidFill>
              </a:rPr>
              <a:t>() </a:t>
            </a:r>
            <a:r>
              <a:rPr lang="en-US" altLang="zh-TW" dirty="0"/>
              <a:t>function to operate </a:t>
            </a:r>
            <a:r>
              <a:rPr lang="en-US" altLang="zh-TW" dirty="0" err="1"/>
              <a:t>BeautifulSoup</a:t>
            </a:r>
            <a:r>
              <a:rPr lang="en-US" altLang="zh-TW" dirty="0"/>
              <a:t> to find all the pushes in &lt;div&gt; tag.</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19</a:t>
            </a:fld>
            <a:endParaRPr lang="zh-TW" altLang="en-US"/>
          </a:p>
        </p:txBody>
      </p:sp>
    </p:spTree>
    <p:extLst>
      <p:ext uri="{BB962C8B-B14F-4D97-AF65-F5344CB8AC3E}">
        <p14:creationId xmlns:p14="http://schemas.microsoft.com/office/powerpoint/2010/main" val="3386538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Print out all the contents in the div tag with class = “push” as shown below.</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20</a:t>
            </a:fld>
            <a:endParaRPr lang="zh-TW" altLang="en-US"/>
          </a:p>
        </p:txBody>
      </p:sp>
    </p:spTree>
    <p:extLst>
      <p:ext uri="{BB962C8B-B14F-4D97-AF65-F5344CB8AC3E}">
        <p14:creationId xmlns:p14="http://schemas.microsoft.com/office/powerpoint/2010/main" val="903438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Next, we need to retrieve the pushes,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chemeClr val="accent1"/>
                </a:solidFill>
                <a:effectLst/>
              </a:rPr>
              <a:t>We can u</a:t>
            </a:r>
            <a:r>
              <a:rPr lang="en-US" altLang="zh-TW" dirty="0"/>
              <a:t>se the </a:t>
            </a:r>
            <a:r>
              <a:rPr lang="en-US" altLang="zh-TW" b="1" dirty="0">
                <a:solidFill>
                  <a:schemeClr val="accent1"/>
                </a:solidFill>
              </a:rPr>
              <a:t>find()</a:t>
            </a:r>
            <a:r>
              <a:rPr lang="en-US" altLang="zh-TW" dirty="0"/>
              <a:t> function to retrieve the pushes, and we find that the pushes exist in the tag which name is &lt;span&gt;, &lt;class ="f3 push-content"&gt;.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chemeClr val="accent1"/>
                </a:solidFill>
                <a:effectLst/>
              </a:rPr>
              <a:t>find() </a:t>
            </a:r>
            <a:r>
              <a:rPr lang="en-US" altLang="zh-TW" b="0" i="0" dirty="0">
                <a:solidFill>
                  <a:srgbClr val="202124"/>
                </a:solidFill>
                <a:effectLst/>
              </a:rPr>
              <a:t>function helps </a:t>
            </a:r>
            <a:r>
              <a:rPr lang="en-US" altLang="zh-TW" b="0" i="0" dirty="0">
                <a:effectLst/>
              </a:rPr>
              <a:t>to</a:t>
            </a:r>
            <a:r>
              <a:rPr lang="en-US" altLang="zh-TW" b="0" i="0" dirty="0">
                <a:solidFill>
                  <a:srgbClr val="EA4335"/>
                </a:solidFill>
                <a:effectLst/>
              </a:rPr>
              <a:t> </a:t>
            </a:r>
            <a:r>
              <a:rPr lang="en-US" altLang="zh-TW" b="0" i="0" dirty="0">
                <a:effectLst/>
              </a:rPr>
              <a:t>find the index of occurrence of the substring in the given string</a:t>
            </a:r>
            <a:r>
              <a:rPr lang="en-US" altLang="zh-TW" b="0" i="0" dirty="0">
                <a:solidFill>
                  <a:srgbClr val="202124"/>
                </a:solidFill>
                <a:effectLst/>
              </a:rPr>
              <a:t>. It will return -1 if the substring is not present.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i="0" dirty="0">
              <a:solidFill>
                <a:schemeClr val="accent1"/>
              </a:solidFill>
              <a:effectLst/>
            </a:endParaRPr>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21</a:t>
            </a:fld>
            <a:endParaRPr lang="zh-TW" altLang="en-US"/>
          </a:p>
        </p:txBody>
      </p:sp>
    </p:spTree>
    <p:extLst>
      <p:ext uri="{BB962C8B-B14F-4D97-AF65-F5344CB8AC3E}">
        <p14:creationId xmlns:p14="http://schemas.microsoft.com/office/powerpoint/2010/main" val="1853140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If we want to write a push without a colon in a file named Olympic2020.txt, we can use the </a:t>
            </a:r>
            <a:r>
              <a:rPr lang="en-US" altLang="zh-TW" b="1" dirty="0">
                <a:solidFill>
                  <a:schemeClr val="accent1"/>
                </a:solidFill>
              </a:rPr>
              <a:t>replace()</a:t>
            </a:r>
            <a:r>
              <a:rPr lang="en-US" altLang="zh-TW" dirty="0"/>
              <a:t> function to remove the colon, then use the </a:t>
            </a:r>
            <a:r>
              <a:rPr lang="en-US" altLang="zh-TW" b="1" dirty="0">
                <a:solidFill>
                  <a:schemeClr val="accent1"/>
                </a:solidFill>
              </a:rPr>
              <a:t>strip() </a:t>
            </a:r>
            <a:r>
              <a:rPr lang="en-US" altLang="zh-TW" dirty="0"/>
              <a:t>function to remove the spaces, and finally use </a:t>
            </a:r>
            <a:r>
              <a:rPr lang="en-US" altLang="zh-TW" b="1" dirty="0">
                <a:solidFill>
                  <a:schemeClr val="accent1"/>
                </a:solidFill>
              </a:rPr>
              <a:t>write() </a:t>
            </a:r>
            <a:r>
              <a:rPr lang="en-US" altLang="zh-TW" dirty="0"/>
              <a:t>to</a:t>
            </a:r>
            <a:r>
              <a:rPr lang="en-US" altLang="zh-TW" b="1" dirty="0">
                <a:solidFill>
                  <a:schemeClr val="accent1"/>
                </a:solidFill>
              </a:rPr>
              <a:t> </a:t>
            </a:r>
            <a:r>
              <a:rPr lang="en-US" altLang="zh-TW" dirty="0"/>
              <a:t>write the sorted data into the file.</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Find_all</a:t>
            </a:r>
            <a:r>
              <a:rPr lang="en-US" altLang="zh-TW" dirty="0"/>
              <a:t> returns all matched results, which is different from find (find only returns the first result found) #</a:t>
            </a:r>
            <a:r>
              <a:rPr lang="en-US" altLang="zh-CN" b="0" i="0" dirty="0">
                <a:solidFill>
                  <a:srgbClr val="4D4D4D"/>
                </a:solidFill>
                <a:effectLst/>
                <a:latin typeface="-apple-system"/>
              </a:rPr>
              <a:t>Find_all </a:t>
            </a:r>
            <a:r>
              <a:rPr lang="zh-CN" altLang="en-US" b="0" i="0" dirty="0">
                <a:solidFill>
                  <a:srgbClr val="4D4D4D"/>
                </a:solidFill>
                <a:effectLst/>
                <a:latin typeface="-apple-system"/>
              </a:rPr>
              <a:t>返回所有匹配到的结果，区别于</a:t>
            </a:r>
            <a:r>
              <a:rPr lang="en-US" altLang="zh-CN" b="0" i="0" dirty="0">
                <a:solidFill>
                  <a:srgbClr val="4D4D4D"/>
                </a:solidFill>
                <a:effectLst/>
                <a:latin typeface="-apple-system"/>
              </a:rPr>
              <a:t>find</a:t>
            </a:r>
            <a:r>
              <a:rPr lang="zh-CN" altLang="en-US" b="0" i="0" dirty="0">
                <a:solidFill>
                  <a:srgbClr val="4D4D4D"/>
                </a:solidFill>
                <a:effectLst/>
                <a:latin typeface="-apple-system"/>
              </a:rPr>
              <a:t>（</a:t>
            </a:r>
            <a:r>
              <a:rPr lang="en-US" altLang="zh-CN" b="0" i="0" dirty="0">
                <a:solidFill>
                  <a:srgbClr val="4D4D4D"/>
                </a:solidFill>
                <a:effectLst/>
                <a:latin typeface="-apple-system"/>
              </a:rPr>
              <a:t>find</a:t>
            </a:r>
            <a:r>
              <a:rPr lang="zh-CN" altLang="en-US" b="0" i="0" dirty="0">
                <a:solidFill>
                  <a:srgbClr val="4D4D4D"/>
                </a:solidFill>
                <a:effectLst/>
                <a:latin typeface="-apple-system"/>
              </a:rPr>
              <a:t>只返回查找到的第一个结果）</a:t>
            </a:r>
            <a:endParaRPr lang="en-US" altLang="zh-CN" b="0" i="0" dirty="0">
              <a:solidFill>
                <a:srgbClr val="4D4D4D"/>
              </a:solidFill>
              <a:effectLst/>
              <a:latin typeface="-apple-system"/>
            </a:endParaRPr>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23</a:t>
            </a:fld>
            <a:endParaRPr lang="zh-TW" altLang="en-US"/>
          </a:p>
        </p:txBody>
      </p:sp>
    </p:spTree>
    <p:extLst>
      <p:ext uri="{BB962C8B-B14F-4D97-AF65-F5344CB8AC3E}">
        <p14:creationId xmlns:p14="http://schemas.microsoft.com/office/powerpoint/2010/main" val="2403061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To draw a word cloud, we will use the </a:t>
            </a:r>
            <a:r>
              <a:rPr lang="en-US" altLang="zh-TW" b="1" dirty="0" err="1">
                <a:solidFill>
                  <a:schemeClr val="accent1"/>
                </a:solidFill>
              </a:rPr>
              <a:t>wordcloud</a:t>
            </a:r>
            <a:r>
              <a:rPr lang="en-US" altLang="zh-TW" dirty="0"/>
              <a:t> library. The </a:t>
            </a:r>
            <a:r>
              <a:rPr lang="en-US" altLang="zh-TW" b="1" dirty="0" err="1">
                <a:solidFill>
                  <a:schemeClr val="accent1"/>
                </a:solidFill>
              </a:rPr>
              <a:t>wordcloud</a:t>
            </a:r>
            <a:r>
              <a:rPr lang="en-US" altLang="zh-TW" dirty="0"/>
              <a:t> can recognize a string of blank characters as a single word, and then make it as word cloud.</a:t>
            </a:r>
          </a:p>
          <a:p>
            <a:r>
              <a:rPr lang="en-US" altLang="zh-TW" dirty="0"/>
              <a:t>The picture below is the library needed to draw a word cloud.</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25</a:t>
            </a:fld>
            <a:endParaRPr lang="zh-TW" altLang="en-US"/>
          </a:p>
        </p:txBody>
      </p:sp>
    </p:spTree>
    <p:extLst>
      <p:ext uri="{BB962C8B-B14F-4D97-AF65-F5344CB8AC3E}">
        <p14:creationId xmlns:p14="http://schemas.microsoft.com/office/powerpoint/2010/main" val="521303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https://buzzorange.com/citiorange/2017/01/06/florence-nightingale-wind-rose-charts/</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4</a:t>
            </a:fld>
            <a:endParaRPr lang="zh-TW" altLang="en-US"/>
          </a:p>
        </p:txBody>
      </p:sp>
    </p:spTree>
    <p:extLst>
      <p:ext uri="{BB962C8B-B14F-4D97-AF65-F5344CB8AC3E}">
        <p14:creationId xmlns:p14="http://schemas.microsoft.com/office/powerpoint/2010/main" val="3424359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26</a:t>
            </a:fld>
            <a:endParaRPr lang="zh-TW" altLang="en-US"/>
          </a:p>
        </p:txBody>
      </p:sp>
    </p:spTree>
    <p:extLst>
      <p:ext uri="{BB962C8B-B14F-4D97-AF65-F5344CB8AC3E}">
        <p14:creationId xmlns:p14="http://schemas.microsoft.com/office/powerpoint/2010/main" val="1526836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result after the above program is executed is as shown in the figure below.</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27</a:t>
            </a:fld>
            <a:endParaRPr lang="zh-TW" altLang="en-US"/>
          </a:p>
        </p:txBody>
      </p:sp>
    </p:spTree>
    <p:extLst>
      <p:ext uri="{BB962C8B-B14F-4D97-AF65-F5344CB8AC3E}">
        <p14:creationId xmlns:p14="http://schemas.microsoft.com/office/powerpoint/2010/main" val="1780447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we will introduce how to change the mask image.</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28</a:t>
            </a:fld>
            <a:endParaRPr lang="zh-TW" altLang="en-US"/>
          </a:p>
        </p:txBody>
      </p:sp>
    </p:spTree>
    <p:extLst>
      <p:ext uri="{BB962C8B-B14F-4D97-AF65-F5344CB8AC3E}">
        <p14:creationId xmlns:p14="http://schemas.microsoft.com/office/powerpoint/2010/main" val="2186408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parameter </a:t>
            </a:r>
            <a:r>
              <a:rPr lang="en-US" altLang="zh-TW" b="1" dirty="0">
                <a:solidFill>
                  <a:schemeClr val="accent1"/>
                </a:solidFill>
              </a:rPr>
              <a:t>mask</a:t>
            </a:r>
            <a:r>
              <a:rPr lang="en-US" altLang="zh-TW" dirty="0"/>
              <a:t> in </a:t>
            </a:r>
            <a:r>
              <a:rPr lang="en-US" altLang="zh-TW" b="1" dirty="0" err="1">
                <a:solidFill>
                  <a:schemeClr val="accent1"/>
                </a:solidFill>
              </a:rPr>
              <a:t>WordCloud</a:t>
            </a:r>
            <a:r>
              <a:rPr lang="en-US" altLang="zh-TW" dirty="0"/>
              <a:t> can specify a mask image.</a:t>
            </a:r>
          </a:p>
          <a:p>
            <a:r>
              <a:rPr lang="en-US" altLang="zh-TW" dirty="0"/>
              <a:t>In order to see the shape of the mask clearly, we can add a border to the mask. At this time, we use the parameter </a:t>
            </a:r>
            <a:r>
              <a:rPr lang="en-US" altLang="zh-TW" b="1" dirty="0" err="1">
                <a:solidFill>
                  <a:schemeClr val="accent1"/>
                </a:solidFill>
              </a:rPr>
              <a:t>contour_width</a:t>
            </a:r>
            <a:r>
              <a:rPr lang="en-US" altLang="zh-TW" dirty="0"/>
              <a:t> to set the thickness of the border, and the parameter </a:t>
            </a:r>
            <a:r>
              <a:rPr lang="en-US" altLang="zh-TW" b="1" dirty="0" err="1">
                <a:solidFill>
                  <a:schemeClr val="accent1"/>
                </a:solidFill>
              </a:rPr>
              <a:t>countou_color</a:t>
            </a:r>
            <a:r>
              <a:rPr lang="en-US" altLang="zh-TW" b="1" dirty="0">
                <a:solidFill>
                  <a:schemeClr val="accent1"/>
                </a:solidFill>
              </a:rPr>
              <a:t> </a:t>
            </a:r>
            <a:r>
              <a:rPr lang="en-US" altLang="zh-TW" dirty="0"/>
              <a:t>to determine the border color.</a:t>
            </a:r>
          </a:p>
          <a:p>
            <a:r>
              <a:rPr lang="en-US" altLang="zh-TW" b="1" dirty="0">
                <a:solidFill>
                  <a:schemeClr val="accent1"/>
                </a:solidFill>
              </a:rPr>
              <a:t>colormap</a:t>
            </a:r>
            <a:r>
              <a:rPr lang="en-US" altLang="zh-TW" dirty="0"/>
              <a:t> can sets the color of text in the word cloud.</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29</a:t>
            </a:fld>
            <a:endParaRPr lang="zh-TW" altLang="en-US"/>
          </a:p>
        </p:txBody>
      </p:sp>
    </p:spTree>
    <p:extLst>
      <p:ext uri="{BB962C8B-B14F-4D97-AF65-F5344CB8AC3E}">
        <p14:creationId xmlns:p14="http://schemas.microsoft.com/office/powerpoint/2010/main" val="3154655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Now we have our first exercise.</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32</a:t>
            </a:fld>
            <a:endParaRPr lang="zh-TW" altLang="en-US"/>
          </a:p>
        </p:txBody>
      </p:sp>
    </p:spTree>
    <p:extLst>
      <p:ext uri="{BB962C8B-B14F-4D97-AF65-F5344CB8AC3E}">
        <p14:creationId xmlns:p14="http://schemas.microsoft.com/office/powerpoint/2010/main" val="1562954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we will introduce how to crawl the weather data on the Internet and draw it to line chart.</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35</a:t>
            </a:fld>
            <a:endParaRPr lang="zh-TW" altLang="en-US"/>
          </a:p>
        </p:txBody>
      </p:sp>
    </p:spTree>
    <p:extLst>
      <p:ext uri="{BB962C8B-B14F-4D97-AF65-F5344CB8AC3E}">
        <p14:creationId xmlns:p14="http://schemas.microsoft.com/office/powerpoint/2010/main" val="3485820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First, let's introduce the library needed to draw the line chart.</a:t>
            </a:r>
          </a:p>
          <a:p>
            <a:r>
              <a:rPr lang="en-US" altLang="zh-TW" b="1" dirty="0" err="1">
                <a:solidFill>
                  <a:schemeClr val="accent1"/>
                </a:solidFill>
              </a:rPr>
              <a:t>Numpy</a:t>
            </a:r>
            <a:r>
              <a:rPr lang="en-US" altLang="zh-TW" dirty="0"/>
              <a:t> is a basic function library required for scientific operations using Python, including array operations that we will use later.. </a:t>
            </a:r>
          </a:p>
          <a:p>
            <a:r>
              <a:rPr lang="en-US" altLang="zh-TW" dirty="0"/>
              <a:t>Generally speaking, we will call the </a:t>
            </a:r>
            <a:r>
              <a:rPr lang="en-US" altLang="zh-TW" dirty="0" err="1"/>
              <a:t>Numpy</a:t>
            </a:r>
            <a:r>
              <a:rPr lang="en-US" altLang="zh-TW" dirty="0"/>
              <a:t> function as np. We can load </a:t>
            </a:r>
            <a:r>
              <a:rPr lang="en-US" altLang="zh-TW" dirty="0" err="1"/>
              <a:t>Numpy</a:t>
            </a:r>
            <a:r>
              <a:rPr lang="en-US" altLang="zh-TW" dirty="0"/>
              <a:t> with </a:t>
            </a:r>
            <a:r>
              <a:rPr lang="en-US" altLang="zh-TW" b="1" dirty="0">
                <a:solidFill>
                  <a:schemeClr val="accent1"/>
                </a:solidFill>
              </a:rPr>
              <a:t>import </a:t>
            </a:r>
            <a:r>
              <a:rPr lang="en-US" altLang="zh-TW" b="1" dirty="0" err="1">
                <a:solidFill>
                  <a:schemeClr val="accent1"/>
                </a:solidFill>
              </a:rPr>
              <a:t>numpy</a:t>
            </a:r>
            <a:r>
              <a:rPr lang="en-US" altLang="zh-TW" b="1" dirty="0">
                <a:solidFill>
                  <a:schemeClr val="accent1"/>
                </a:solidFill>
              </a:rPr>
              <a:t> as np</a:t>
            </a:r>
            <a:r>
              <a:rPr lang="en-US" altLang="zh-TW" dirty="0"/>
              <a:t>.</a:t>
            </a:r>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36</a:t>
            </a:fld>
            <a:endParaRPr lang="zh-TW" altLang="en-US"/>
          </a:p>
        </p:txBody>
      </p:sp>
    </p:spTree>
    <p:extLst>
      <p:ext uri="{BB962C8B-B14F-4D97-AF65-F5344CB8AC3E}">
        <p14:creationId xmlns:p14="http://schemas.microsoft.com/office/powerpoint/2010/main" val="3018881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picture below is the library needed to draw a line chart.</a:t>
            </a:r>
            <a:endParaRPr lang="zh-TW" altLang="en-US" dirty="0"/>
          </a:p>
          <a:p>
            <a:r>
              <a:rPr lang="en-US" altLang="zh-TW" dirty="0"/>
              <a:t>If you want to import full library please check this page.</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39</a:t>
            </a:fld>
            <a:endParaRPr lang="zh-TW" altLang="en-US"/>
          </a:p>
        </p:txBody>
      </p:sp>
    </p:spTree>
    <p:extLst>
      <p:ext uri="{BB962C8B-B14F-4D97-AF65-F5344CB8AC3E}">
        <p14:creationId xmlns:p14="http://schemas.microsoft.com/office/powerpoint/2010/main" val="331302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In order to draw a line chart, we first need to obtain weather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 provide you with the following two methods to obtain weather data from the website:</a:t>
            </a:r>
            <a:endParaRPr lang="en-US" altLang="zh-TW" sz="200" dirty="0"/>
          </a:p>
          <a:p>
            <a:endParaRPr lang="en-US" altLang="zh-TW" dirty="0"/>
          </a:p>
          <a:p>
            <a:r>
              <a:rPr lang="en-US" altLang="zh-TW" dirty="0"/>
              <a:t>You can use the URL we provide for implementation.</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40</a:t>
            </a:fld>
            <a:endParaRPr lang="zh-TW" altLang="en-US"/>
          </a:p>
        </p:txBody>
      </p:sp>
    </p:spTree>
    <p:extLst>
      <p:ext uri="{BB962C8B-B14F-4D97-AF65-F5344CB8AC3E}">
        <p14:creationId xmlns:p14="http://schemas.microsoft.com/office/powerpoint/2010/main" val="6066130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Click the red box in this picture to download csv file.</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41</a:t>
            </a:fld>
            <a:endParaRPr lang="zh-TW" altLang="en-US"/>
          </a:p>
        </p:txBody>
      </p:sp>
    </p:spTree>
    <p:extLst>
      <p:ext uri="{BB962C8B-B14F-4D97-AF65-F5344CB8AC3E}">
        <p14:creationId xmlns:p14="http://schemas.microsoft.com/office/powerpoint/2010/main" val="4279452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Jupyter</a:t>
            </a:r>
            <a:r>
              <a:rPr lang="en-US" altLang="zh-TW" dirty="0"/>
              <a:t> Notebook is an open source integrated development environment built on web applications.</a:t>
            </a:r>
          </a:p>
          <a:p>
            <a:r>
              <a:rPr lang="en-US" altLang="zh-TW" dirty="0"/>
              <a:t>Allowing data science teams to write programs, display programs, and visualize output as if they were computing in a notebook.</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6</a:t>
            </a:fld>
            <a:endParaRPr lang="zh-TW" altLang="en-US"/>
          </a:p>
        </p:txBody>
      </p:sp>
    </p:spTree>
    <p:extLst>
      <p:ext uri="{BB962C8B-B14F-4D97-AF65-F5344CB8AC3E}">
        <p14:creationId xmlns:p14="http://schemas.microsoft.com/office/powerpoint/2010/main" val="12008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Click the red box in this picture to upload csv file.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42</a:t>
            </a:fld>
            <a:endParaRPr lang="zh-TW" altLang="en-US"/>
          </a:p>
        </p:txBody>
      </p:sp>
    </p:spTree>
    <p:extLst>
      <p:ext uri="{BB962C8B-B14F-4D97-AF65-F5344CB8AC3E}">
        <p14:creationId xmlns:p14="http://schemas.microsoft.com/office/powerpoint/2010/main" val="1277072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Second method is web crawlers.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First of all, we need to print out the website information in </a:t>
            </a:r>
            <a:r>
              <a:rPr lang="en-US" altLang="zh-TW" sz="1200" dirty="0" err="1"/>
              <a:t>jupyter</a:t>
            </a:r>
            <a:r>
              <a:rPr lang="en-US" altLang="zh-TW" sz="1200" dirty="0"/>
              <a:t> to determine what data we need.</a:t>
            </a:r>
            <a:endParaRPr lang="zh-TW" altLang="en-US" sz="1200" dirty="0"/>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43</a:t>
            </a:fld>
            <a:endParaRPr lang="zh-TW" altLang="en-US"/>
          </a:p>
        </p:txBody>
      </p:sp>
    </p:spTree>
    <p:extLst>
      <p:ext uri="{BB962C8B-B14F-4D97-AF65-F5344CB8AC3E}">
        <p14:creationId xmlns:p14="http://schemas.microsoft.com/office/powerpoint/2010/main" val="3751967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picture below shows the details of the webpage. </a:t>
            </a:r>
          </a:p>
          <a:p>
            <a:r>
              <a:rPr lang="en-US" altLang="zh-TW" dirty="0"/>
              <a:t>The data we look for  is in &lt;table&gt; tag and the table tag’s id is “</a:t>
            </a:r>
            <a:r>
              <a:rPr lang="en-US" altLang="zh-TW" dirty="0" err="1"/>
              <a:t>Mytable</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44</a:t>
            </a:fld>
            <a:endParaRPr lang="zh-TW" altLang="en-US"/>
          </a:p>
        </p:txBody>
      </p:sp>
    </p:spTree>
    <p:extLst>
      <p:ext uri="{BB962C8B-B14F-4D97-AF65-F5344CB8AC3E}">
        <p14:creationId xmlns:p14="http://schemas.microsoft.com/office/powerpoint/2010/main" val="3510221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&lt;table&gt; is used to wrap the structure and content of the entire table, &lt;tr&gt; (table row) is used to define how many rows the table has (row), and &lt;tr&gt; contains &lt;td&gt; (table data) to define how many </a:t>
            </a:r>
            <a:r>
              <a:rPr lang="en-US" altLang="zh-TW" dirty="0" err="1"/>
              <a:t>cloumns</a:t>
            </a:r>
            <a:r>
              <a:rPr lang="en-US" altLang="zh-TW" dirty="0"/>
              <a:t> the table has. </a:t>
            </a:r>
            <a:r>
              <a:rPr lang="en-US" altLang="zh-TW" b="0" i="0" dirty="0">
                <a:solidFill>
                  <a:srgbClr val="4D5156"/>
                </a:solidFill>
                <a:effectLst/>
                <a:latin typeface="arial" panose="020B0604020202020204" pitchFamily="34" charset="0"/>
              </a:rPr>
              <a:t>&lt;</a:t>
            </a:r>
            <a:r>
              <a:rPr lang="en-US" altLang="zh-TW" b="0" i="0" dirty="0" err="1">
                <a:solidFill>
                  <a:srgbClr val="EA4335"/>
                </a:solidFill>
                <a:effectLst/>
                <a:latin typeface="arial" panose="020B0604020202020204" pitchFamily="34" charset="0"/>
              </a:rPr>
              <a:t>th</a:t>
            </a:r>
            <a:r>
              <a:rPr lang="en-US" altLang="zh-TW" b="0" i="0" dirty="0">
                <a:solidFill>
                  <a:srgbClr val="4D5156"/>
                </a:solidFill>
                <a:effectLst/>
                <a:latin typeface="arial" panose="020B0604020202020204" pitchFamily="34" charset="0"/>
              </a:rPr>
              <a:t>&gt; (</a:t>
            </a:r>
            <a:r>
              <a:rPr lang="en-US" altLang="zh-TW" b="0" i="0" dirty="0">
                <a:solidFill>
                  <a:srgbClr val="333333"/>
                </a:solidFill>
                <a:effectLst/>
                <a:latin typeface="Noto Sans TC"/>
              </a:rPr>
              <a:t>table header) </a:t>
            </a:r>
            <a:r>
              <a:rPr lang="en-US" altLang="zh-TW" b="0" i="0" dirty="0">
                <a:solidFill>
                  <a:srgbClr val="4D5156"/>
                </a:solidFill>
                <a:effectLst/>
                <a:latin typeface="arial" panose="020B0604020202020204" pitchFamily="34" charset="0"/>
              </a:rPr>
              <a:t>defines a header cell in an </a:t>
            </a:r>
            <a:r>
              <a:rPr lang="en-US" altLang="zh-TW" b="0" i="0" dirty="0">
                <a:solidFill>
                  <a:srgbClr val="EA4335"/>
                </a:solidFill>
                <a:effectLst/>
                <a:latin typeface="arial" panose="020B0604020202020204" pitchFamily="34" charset="0"/>
              </a:rPr>
              <a:t>HTML</a:t>
            </a:r>
            <a:r>
              <a:rPr lang="en-US" altLang="zh-TW" b="0" i="0" dirty="0">
                <a:solidFill>
                  <a:srgbClr val="4D5156"/>
                </a:solidFill>
                <a:effectLst/>
                <a:latin typeface="arial" panose="020B0604020202020204" pitchFamily="34" charset="0"/>
              </a:rPr>
              <a:t> table.</a:t>
            </a:r>
            <a:endParaRPr lang="en-US" altLang="zh-TW" dirty="0"/>
          </a:p>
          <a:p>
            <a:r>
              <a:rPr lang="en-US" altLang="zh-TW" dirty="0"/>
              <a:t>&lt;table&gt; table, &lt;tr&gt; </a:t>
            </a:r>
            <a:r>
              <a:rPr lang="en-US" altLang="zh-TW" b="0" i="0" dirty="0">
                <a:solidFill>
                  <a:srgbClr val="333333"/>
                </a:solidFill>
                <a:effectLst/>
                <a:latin typeface="Noto Sans TC"/>
              </a:rPr>
              <a:t>table row</a:t>
            </a:r>
            <a:r>
              <a:rPr lang="en-US" altLang="zh-TW" dirty="0"/>
              <a:t>, &lt;td&gt; </a:t>
            </a:r>
            <a:r>
              <a:rPr lang="en-US" altLang="zh-TW" b="0" i="0" dirty="0">
                <a:solidFill>
                  <a:srgbClr val="333333"/>
                </a:solidFill>
                <a:effectLst/>
                <a:latin typeface="Noto Sans TC"/>
              </a:rPr>
              <a:t>table data </a:t>
            </a:r>
            <a:r>
              <a:rPr lang="en-US" altLang="zh-TW" dirty="0"/>
              <a:t>column, &lt;</a:t>
            </a:r>
            <a:r>
              <a:rPr lang="en-US" altLang="zh-TW" dirty="0" err="1"/>
              <a:t>th</a:t>
            </a:r>
            <a:r>
              <a:rPr lang="en-US" altLang="zh-TW" dirty="0"/>
              <a:t>&gt; </a:t>
            </a:r>
            <a:r>
              <a:rPr lang="en-US" altLang="zh-TW" b="0" i="0" dirty="0">
                <a:solidFill>
                  <a:srgbClr val="333333"/>
                </a:solidFill>
                <a:effectLst/>
                <a:latin typeface="Noto Sans TC"/>
              </a:rPr>
              <a:t>table header</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45</a:t>
            </a:fld>
            <a:endParaRPr lang="zh-TW" altLang="en-US"/>
          </a:p>
        </p:txBody>
      </p:sp>
    </p:spTree>
    <p:extLst>
      <p:ext uri="{BB962C8B-B14F-4D97-AF65-F5344CB8AC3E}">
        <p14:creationId xmlns:p14="http://schemas.microsoft.com/office/powerpoint/2010/main" val="32519629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First we need to create a new CSV file to write data. Search table ID=</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MyTable</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with </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BeautifulSoup</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 Find each &lt;tr&gt; to be written.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46</a:t>
            </a:fld>
            <a:endParaRPr lang="zh-TW" altLang="en-US"/>
          </a:p>
        </p:txBody>
      </p:sp>
    </p:spTree>
    <p:extLst>
      <p:ext uri="{BB962C8B-B14F-4D97-AF65-F5344CB8AC3E}">
        <p14:creationId xmlns:p14="http://schemas.microsoft.com/office/powerpoint/2010/main" val="2532281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So we open csv file and write new data in. </a:t>
            </a:r>
          </a:p>
          <a:p>
            <a:r>
              <a:rPr lang="en-US" altLang="zh-TW" dirty="0"/>
              <a:t>We use the for loop to write all the data about &lt;td&gt;&lt;</a:t>
            </a:r>
            <a:r>
              <a:rPr lang="en-US" altLang="zh-TW" dirty="0" err="1"/>
              <a:t>th</a:t>
            </a:r>
            <a:r>
              <a:rPr lang="en-US" altLang="zh-TW" dirty="0"/>
              <a:t>&gt; which are in &lt;tr&gt; label into the csv file.</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47</a:t>
            </a:fld>
            <a:endParaRPr lang="zh-TW" altLang="en-US"/>
          </a:p>
        </p:txBody>
      </p:sp>
    </p:spTree>
    <p:extLst>
      <p:ext uri="{BB962C8B-B14F-4D97-AF65-F5344CB8AC3E}">
        <p14:creationId xmlns:p14="http://schemas.microsoft.com/office/powerpoint/2010/main" val="25915448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After performing the above steps we need to delete the data that may cause errors .</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48</a:t>
            </a:fld>
            <a:endParaRPr lang="zh-TW" altLang="en-US"/>
          </a:p>
        </p:txBody>
      </p:sp>
    </p:spTree>
    <p:extLst>
      <p:ext uri="{BB962C8B-B14F-4D97-AF65-F5344CB8AC3E}">
        <p14:creationId xmlns:p14="http://schemas.microsoft.com/office/powerpoint/2010/main" val="23584230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After we delete please confirm that the web page data has been written in CSV file successfully.</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49</a:t>
            </a:fld>
            <a:endParaRPr lang="zh-TW" altLang="en-US"/>
          </a:p>
        </p:txBody>
      </p:sp>
    </p:spTree>
    <p:extLst>
      <p:ext uri="{BB962C8B-B14F-4D97-AF65-F5344CB8AC3E}">
        <p14:creationId xmlns:p14="http://schemas.microsoft.com/office/powerpoint/2010/main" val="3025294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After completing the data crawling, we will next introduce how to draw the data into a line chart.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First, load the “</a:t>
            </a:r>
            <a:r>
              <a:rPr lang="zh-TW" altLang="en-US" dirty="0"/>
              <a:t>觀測時間</a:t>
            </a:r>
            <a:r>
              <a:rPr lang="en-US" altLang="zh-TW" dirty="0"/>
              <a:t>(day)” column of weather1.csv with date type.     “</a:t>
            </a:r>
            <a:r>
              <a:rPr lang="zh-TW" altLang="en-US" dirty="0"/>
              <a:t>觀測時間</a:t>
            </a:r>
            <a:r>
              <a:rPr lang="en-US" altLang="zh-TW" dirty="0"/>
              <a:t>(day)" is the key of weather1.csv.</a:t>
            </a:r>
          </a:p>
          <a:p>
            <a:r>
              <a:rPr lang="en-US" altLang="zh-TW" dirty="0"/>
              <a:t>And assign the column list loaded in datetime format representing the time to the parameter </a:t>
            </a:r>
            <a:r>
              <a:rPr lang="en-US" altLang="zh-TW" b="1" dirty="0" err="1">
                <a:solidFill>
                  <a:schemeClr val="accent1"/>
                </a:solidFill>
              </a:rPr>
              <a:t>parse_dates</a:t>
            </a:r>
            <a:r>
              <a:rPr lang="en-US" altLang="zh-TW" dirty="0"/>
              <a:t> at this time. </a:t>
            </a:r>
          </a:p>
          <a:p>
            <a:r>
              <a:rPr lang="en-US" altLang="zh-TW" dirty="0"/>
              <a:t>If this step is not performed, the polyline cannot be drawn when charting.</a:t>
            </a:r>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50</a:t>
            </a:fld>
            <a:endParaRPr lang="zh-TW" altLang="en-US"/>
          </a:p>
        </p:txBody>
      </p:sp>
    </p:spTree>
    <p:extLst>
      <p:ext uri="{BB962C8B-B14F-4D97-AF65-F5344CB8AC3E}">
        <p14:creationId xmlns:p14="http://schemas.microsoft.com/office/powerpoint/2010/main" val="33517917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This picture show the result after performing the above steps.</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51</a:t>
            </a:fld>
            <a:endParaRPr lang="zh-TW" altLang="en-US"/>
          </a:p>
        </p:txBody>
      </p:sp>
    </p:spTree>
    <p:extLst>
      <p:ext uri="{BB962C8B-B14F-4D97-AF65-F5344CB8AC3E}">
        <p14:creationId xmlns:p14="http://schemas.microsoft.com/office/powerpoint/2010/main" val="3778103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First we will teach you how to open </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jupyter</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notebook.</a:t>
            </a: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You can </a:t>
            </a:r>
            <a:r>
              <a:rPr lang="en-US" altLang="zh-TW" sz="4000" kern="1200" dirty="0">
                <a:solidFill>
                  <a:schemeClr val="tx1"/>
                </a:solidFill>
                <a:latin typeface="+mn-lt"/>
                <a:ea typeface="+mn-ea"/>
                <a:cs typeface="+mn-cs"/>
              </a:rPr>
              <a:t>Search </a:t>
            </a:r>
            <a:r>
              <a:rPr lang="en-US" altLang="zh-TW" sz="4000" kern="1200" dirty="0" err="1">
                <a:solidFill>
                  <a:schemeClr val="tx1"/>
                </a:solidFill>
                <a:latin typeface="+mn-lt"/>
                <a:ea typeface="+mn-ea"/>
                <a:cs typeface="+mn-cs"/>
              </a:rPr>
              <a:t>jupyter</a:t>
            </a:r>
            <a:r>
              <a:rPr lang="en-US" altLang="zh-TW" sz="4000" kern="1200" dirty="0">
                <a:solidFill>
                  <a:schemeClr val="tx1"/>
                </a:solidFill>
                <a:latin typeface="+mn-lt"/>
                <a:ea typeface="+mn-ea"/>
                <a:cs typeface="+mn-cs"/>
              </a:rPr>
              <a:t> on windows, and the search result of </a:t>
            </a:r>
            <a:r>
              <a:rPr lang="en-US" altLang="zh-TW" sz="4000" kern="1200" dirty="0" err="1">
                <a:solidFill>
                  <a:schemeClr val="tx1"/>
                </a:solidFill>
                <a:latin typeface="+mn-lt"/>
                <a:ea typeface="+mn-ea"/>
                <a:cs typeface="+mn-cs"/>
              </a:rPr>
              <a:t>Jupyter</a:t>
            </a:r>
            <a:r>
              <a:rPr lang="en-US" altLang="zh-TW" sz="4000" kern="1200" dirty="0">
                <a:solidFill>
                  <a:schemeClr val="tx1"/>
                </a:solidFill>
                <a:latin typeface="+mn-lt"/>
                <a:ea typeface="+mn-ea"/>
                <a:cs typeface="+mn-cs"/>
              </a:rPr>
              <a:t> Notebook will pop up</a:t>
            </a:r>
            <a:r>
              <a:rPr lang="zh-TW" altLang="en-US" sz="4000" kern="1200" dirty="0">
                <a:solidFill>
                  <a:schemeClr val="tx1"/>
                </a:solidFill>
                <a:latin typeface="+mn-lt"/>
                <a:ea typeface="+mn-ea"/>
                <a:cs typeface="+mn-cs"/>
              </a:rPr>
              <a:t> </a:t>
            </a:r>
            <a:r>
              <a:rPr lang="en-US" altLang="zh-TW" sz="4000" kern="1200" dirty="0">
                <a:solidFill>
                  <a:schemeClr val="tx1"/>
                </a:solidFill>
                <a:latin typeface="+mn-lt"/>
                <a:ea typeface="+mn-ea"/>
                <a:cs typeface="+mn-cs"/>
              </a:rPr>
              <a:t>and click it to enter your local host in browser.</a:t>
            </a:r>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7</a:t>
            </a:fld>
            <a:endParaRPr lang="zh-TW" altLang="en-US"/>
          </a:p>
        </p:txBody>
      </p:sp>
    </p:spTree>
    <p:extLst>
      <p:ext uri="{BB962C8B-B14F-4D97-AF65-F5344CB8AC3E}">
        <p14:creationId xmlns:p14="http://schemas.microsoft.com/office/powerpoint/2010/main" val="2023320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data type captured by the web crawler may be object, which may cause the problem that the line chart cannot be drawn.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At this time, we need to manually force it to </a:t>
            </a:r>
            <a:r>
              <a:rPr lang="en-US" altLang="zh-TW" b="1" dirty="0">
                <a:solidFill>
                  <a:schemeClr val="accent1"/>
                </a:solidFill>
              </a:rPr>
              <a:t>int</a:t>
            </a:r>
            <a:r>
              <a:rPr lang="en-US" altLang="zh-TW" dirty="0"/>
              <a:t> or </a:t>
            </a:r>
            <a:r>
              <a:rPr lang="en-US" altLang="zh-TW" b="1" dirty="0">
                <a:solidFill>
                  <a:schemeClr val="accent1"/>
                </a:solidFill>
              </a:rPr>
              <a:t>float</a:t>
            </a:r>
            <a:r>
              <a:rPr lang="en-US" altLang="zh-TW" dirty="0"/>
              <a:t> data type.</a:t>
            </a:r>
            <a:endParaRPr lang="zh-TW" altLang="en-US" dirty="0"/>
          </a:p>
          <a:p>
            <a:endParaRPr lang="en-US" altLang="zh-TW" dirty="0"/>
          </a:p>
          <a:p>
            <a:r>
              <a:rPr lang="en-US" altLang="zh-TW" dirty="0"/>
              <a:t># Convert the observation time (day) from object to int</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52</a:t>
            </a:fld>
            <a:endParaRPr lang="zh-TW" altLang="en-US"/>
          </a:p>
        </p:txBody>
      </p:sp>
    </p:spTree>
    <p:extLst>
      <p:ext uri="{BB962C8B-B14F-4D97-AF65-F5344CB8AC3E}">
        <p14:creationId xmlns:p14="http://schemas.microsoft.com/office/powerpoint/2010/main" val="14791378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From the figure above, we can see that the variables have been successfully transformed into int and float data types.</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53</a:t>
            </a:fld>
            <a:endParaRPr lang="zh-TW" altLang="en-US"/>
          </a:p>
        </p:txBody>
      </p:sp>
    </p:spTree>
    <p:extLst>
      <p:ext uri="{BB962C8B-B14F-4D97-AF65-F5344CB8AC3E}">
        <p14:creationId xmlns:p14="http://schemas.microsoft.com/office/powerpoint/2010/main" val="32525534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we will introduce how to draw a line chart.</a:t>
            </a:r>
          </a:p>
          <a:p>
            <a:endParaRPr lang="en-US" altLang="zh-TW" dirty="0"/>
          </a:p>
          <a:p>
            <a:r>
              <a:rPr lang="en-US" altLang="zh-TW" dirty="0"/>
              <a:t>#Because the minimum value of the horizontal axis cannot be 0 (our horizontal axis is “</a:t>
            </a:r>
            <a:r>
              <a:rPr lang="zh-TW" altLang="en-US" dirty="0"/>
              <a:t>觀測時間</a:t>
            </a:r>
            <a:r>
              <a:rPr lang="en-US" altLang="zh-TW" dirty="0"/>
              <a:t>(day)“),  so we specify the value of the y axis.</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54</a:t>
            </a:fld>
            <a:endParaRPr lang="zh-TW" altLang="en-US"/>
          </a:p>
        </p:txBody>
      </p:sp>
    </p:spTree>
    <p:extLst>
      <p:ext uri="{BB962C8B-B14F-4D97-AF65-F5344CB8AC3E}">
        <p14:creationId xmlns:p14="http://schemas.microsoft.com/office/powerpoint/2010/main" val="38033789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output after performing the previous steps.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55</a:t>
            </a:fld>
            <a:endParaRPr lang="zh-TW" altLang="en-US"/>
          </a:p>
        </p:txBody>
      </p:sp>
    </p:spTree>
    <p:extLst>
      <p:ext uri="{BB962C8B-B14F-4D97-AF65-F5344CB8AC3E}">
        <p14:creationId xmlns:p14="http://schemas.microsoft.com/office/powerpoint/2010/main" val="20255301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If the string of the horizontal axis is too long, it may cause the scale to be covered, so we use the setting of </a:t>
            </a:r>
            <a:r>
              <a:rPr lang="en-US" altLang="zh-TW" b="1" dirty="0" err="1">
                <a:solidFill>
                  <a:schemeClr val="accent1"/>
                </a:solidFill>
              </a:rPr>
              <a:t>plt.xticks</a:t>
            </a:r>
            <a:r>
              <a:rPr lang="en-US" altLang="zh-TW" b="1" dirty="0">
                <a:solidFill>
                  <a:schemeClr val="accent1"/>
                </a:solidFill>
              </a:rPr>
              <a:t>(rotation=90) </a:t>
            </a:r>
            <a:r>
              <a:rPr lang="en-US" altLang="zh-TW" dirty="0"/>
              <a:t>to make the scale of the horizontal axis become straight.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56</a:t>
            </a:fld>
            <a:endParaRPr lang="zh-TW" altLang="en-US"/>
          </a:p>
        </p:txBody>
      </p:sp>
    </p:spTree>
    <p:extLst>
      <p:ext uri="{BB962C8B-B14F-4D97-AF65-F5344CB8AC3E}">
        <p14:creationId xmlns:p14="http://schemas.microsoft.com/office/powerpoint/2010/main" val="2750712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Then we introduce how to draw multiple line charts.</a:t>
            </a:r>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57</a:t>
            </a:fld>
            <a:endParaRPr lang="zh-TW" altLang="en-US"/>
          </a:p>
        </p:txBody>
      </p:sp>
    </p:spTree>
    <p:extLst>
      <p:ext uri="{BB962C8B-B14F-4D97-AF65-F5344CB8AC3E}">
        <p14:creationId xmlns:p14="http://schemas.microsoft.com/office/powerpoint/2010/main" val="803494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You can see that “</a:t>
            </a:r>
            <a:r>
              <a:rPr lang="zh-TW" altLang="en-US" dirty="0"/>
              <a:t>觀測時間</a:t>
            </a:r>
            <a:r>
              <a:rPr lang="en-US" altLang="zh-TW" dirty="0"/>
              <a:t>(day)” become the first column and is followed by “</a:t>
            </a:r>
            <a:r>
              <a:rPr lang="zh-TW" altLang="en-US" dirty="0"/>
              <a:t>氣溫</a:t>
            </a:r>
            <a:r>
              <a:rPr lang="en-US" altLang="zh-TW" dirty="0"/>
              <a:t>”</a:t>
            </a:r>
            <a:r>
              <a:rPr lang="zh-TW" altLang="en-US" dirty="0"/>
              <a:t>、</a:t>
            </a:r>
            <a:r>
              <a:rPr lang="en-US" altLang="zh-TW" dirty="0"/>
              <a:t>”</a:t>
            </a:r>
            <a:r>
              <a:rPr lang="zh-TW" altLang="en-US" dirty="0"/>
              <a:t>最高氣溫</a:t>
            </a:r>
            <a:r>
              <a:rPr lang="en-US" altLang="zh-TW" dirty="0"/>
              <a:t>”</a:t>
            </a:r>
            <a:r>
              <a:rPr lang="zh-TW" altLang="en-US" dirty="0"/>
              <a:t>、</a:t>
            </a:r>
            <a:r>
              <a:rPr lang="en-US" altLang="zh-TW" dirty="0"/>
              <a:t>”</a:t>
            </a:r>
            <a:r>
              <a:rPr lang="zh-TW" altLang="en-US" dirty="0"/>
              <a:t>最低氣溫</a:t>
            </a:r>
            <a:r>
              <a:rPr lang="en-US" altLang="zh-TW" dirty="0"/>
              <a:t>”</a:t>
            </a:r>
            <a:r>
              <a:rPr lang="zh-TW" altLang="en-US" dirty="0"/>
              <a:t> </a:t>
            </a:r>
            <a:r>
              <a:rPr lang="en-US" altLang="zh-TW" dirty="0"/>
              <a:t>columns.</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58</a:t>
            </a:fld>
            <a:endParaRPr lang="zh-TW" altLang="en-US"/>
          </a:p>
        </p:txBody>
      </p:sp>
    </p:spTree>
    <p:extLst>
      <p:ext uri="{BB962C8B-B14F-4D97-AF65-F5344CB8AC3E}">
        <p14:creationId xmlns:p14="http://schemas.microsoft.com/office/powerpoint/2010/main" val="16310484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#Convert object to float    #Use the </a:t>
            </a:r>
            <a:r>
              <a:rPr lang="en-US" altLang="zh-TW" b="1" dirty="0" err="1">
                <a:solidFill>
                  <a:schemeClr val="accent1"/>
                </a:solidFill>
              </a:rPr>
              <a:t>sns.lineplot</a:t>
            </a:r>
            <a:r>
              <a:rPr lang="en-US" altLang="zh-TW" b="1" dirty="0">
                <a:solidFill>
                  <a:schemeClr val="accent1"/>
                </a:solidFill>
              </a:rPr>
              <a:t> function to draw line chart</a:t>
            </a:r>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59</a:t>
            </a:fld>
            <a:endParaRPr lang="zh-TW" altLang="en-US"/>
          </a:p>
        </p:txBody>
      </p:sp>
    </p:spTree>
    <p:extLst>
      <p:ext uri="{BB962C8B-B14F-4D97-AF65-F5344CB8AC3E}">
        <p14:creationId xmlns:p14="http://schemas.microsoft.com/office/powerpoint/2010/main" val="28175775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You can see that there are three different types of line charts, so the next step is setting line chart to the same type.</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60</a:t>
            </a:fld>
            <a:endParaRPr lang="zh-TW" altLang="en-US"/>
          </a:p>
        </p:txBody>
      </p:sp>
    </p:spTree>
    <p:extLst>
      <p:ext uri="{BB962C8B-B14F-4D97-AF65-F5344CB8AC3E}">
        <p14:creationId xmlns:p14="http://schemas.microsoft.com/office/powerpoint/2010/main" val="38431679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this  example we specify “</a:t>
            </a:r>
            <a:r>
              <a:rPr lang="zh-TW" altLang="en-US" dirty="0"/>
              <a:t>氣溫種類</a:t>
            </a:r>
            <a:r>
              <a:rPr lang="en-US" altLang="zh-TW" dirty="0"/>
              <a:t>”</a:t>
            </a:r>
            <a:r>
              <a:rPr lang="zh-TW" altLang="en-US" dirty="0"/>
              <a:t> </a:t>
            </a:r>
            <a:r>
              <a:rPr lang="en-US" altLang="zh-TW" dirty="0"/>
              <a:t>to draw in different colors.</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63</a:t>
            </a:fld>
            <a:endParaRPr lang="zh-TW" altLang="en-US"/>
          </a:p>
        </p:txBody>
      </p:sp>
    </p:spTree>
    <p:extLst>
      <p:ext uri="{BB962C8B-B14F-4D97-AF65-F5344CB8AC3E}">
        <p14:creationId xmlns:p14="http://schemas.microsoft.com/office/powerpoint/2010/main" val="1114503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8</a:t>
            </a:fld>
            <a:endParaRPr lang="zh-TW" altLang="en-US"/>
          </a:p>
        </p:txBody>
      </p:sp>
    </p:spTree>
    <p:extLst>
      <p:ext uri="{BB962C8B-B14F-4D97-AF65-F5344CB8AC3E}">
        <p14:creationId xmlns:p14="http://schemas.microsoft.com/office/powerpoint/2010/main" val="36772889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we will introduce how to highlight one of the line charts.</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65</a:t>
            </a:fld>
            <a:endParaRPr lang="zh-TW" altLang="en-US"/>
          </a:p>
        </p:txBody>
      </p:sp>
    </p:spTree>
    <p:extLst>
      <p:ext uri="{BB962C8B-B14F-4D97-AF65-F5344CB8AC3E}">
        <p14:creationId xmlns:p14="http://schemas.microsoft.com/office/powerpoint/2010/main" val="1027067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This picture is the whole steps of  highlighting one of the line charts.</a:t>
            </a:r>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66</a:t>
            </a:fld>
            <a:endParaRPr lang="zh-TW" altLang="en-US"/>
          </a:p>
        </p:txBody>
      </p:sp>
    </p:spTree>
    <p:extLst>
      <p:ext uri="{BB962C8B-B14F-4D97-AF65-F5344CB8AC3E}">
        <p14:creationId xmlns:p14="http://schemas.microsoft.com/office/powerpoint/2010/main" val="2346916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You can see that “</a:t>
            </a:r>
            <a:r>
              <a:rPr lang="zh-TW" altLang="en-US" dirty="0"/>
              <a:t>氣溫</a:t>
            </a:r>
            <a:r>
              <a:rPr lang="en-US" altLang="zh-TW" dirty="0"/>
              <a:t>" is highlighted in red.</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67</a:t>
            </a:fld>
            <a:endParaRPr lang="zh-TW" altLang="en-US"/>
          </a:p>
        </p:txBody>
      </p:sp>
    </p:spTree>
    <p:extLst>
      <p:ext uri="{BB962C8B-B14F-4D97-AF65-F5344CB8AC3E}">
        <p14:creationId xmlns:p14="http://schemas.microsoft.com/office/powerpoint/2010/main" val="25658263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I will introduce another method of drawing a line chart, by using the </a:t>
            </a:r>
            <a:r>
              <a:rPr lang="en-US" altLang="zh-TW" dirty="0" err="1"/>
              <a:t>plotly</a:t>
            </a:r>
            <a:r>
              <a:rPr lang="en-US" altLang="zh-TW" dirty="0"/>
              <a:t> function.</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68</a:t>
            </a:fld>
            <a:endParaRPr lang="zh-TW" altLang="en-US"/>
          </a:p>
        </p:txBody>
      </p:sp>
    </p:spTree>
    <p:extLst>
      <p:ext uri="{BB962C8B-B14F-4D97-AF65-F5344CB8AC3E}">
        <p14:creationId xmlns:p14="http://schemas.microsoft.com/office/powerpoint/2010/main" val="7440090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X axis is “</a:t>
            </a:r>
            <a:r>
              <a:rPr lang="zh-TW" altLang="en-US" dirty="0"/>
              <a:t>觀測時間</a:t>
            </a:r>
            <a:r>
              <a:rPr lang="en-US" altLang="zh-TW" dirty="0"/>
              <a:t>" ,and Y axis are different types of temperature.</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70</a:t>
            </a:fld>
            <a:endParaRPr lang="zh-TW" altLang="en-US"/>
          </a:p>
        </p:txBody>
      </p:sp>
    </p:spTree>
    <p:extLst>
      <p:ext uri="{BB962C8B-B14F-4D97-AF65-F5344CB8AC3E}">
        <p14:creationId xmlns:p14="http://schemas.microsoft.com/office/powerpoint/2010/main" val="23764093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72</a:t>
            </a:fld>
            <a:endParaRPr lang="zh-TW" altLang="en-US"/>
          </a:p>
        </p:txBody>
      </p:sp>
    </p:spTree>
    <p:extLst>
      <p:ext uri="{BB962C8B-B14F-4D97-AF65-F5344CB8AC3E}">
        <p14:creationId xmlns:p14="http://schemas.microsoft.com/office/powerpoint/2010/main" val="11031774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Now we will teach you how to smooth the line chart.</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74</a:t>
            </a:fld>
            <a:endParaRPr lang="zh-TW" altLang="en-US"/>
          </a:p>
        </p:txBody>
      </p:sp>
    </p:spTree>
    <p:extLst>
      <p:ext uri="{BB962C8B-B14F-4D97-AF65-F5344CB8AC3E}">
        <p14:creationId xmlns:p14="http://schemas.microsoft.com/office/powerpoint/2010/main" val="21843014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This picture is the whole steps of  smoothing the line chart .</a:t>
            </a:r>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77</a:t>
            </a:fld>
            <a:endParaRPr lang="zh-TW" altLang="en-US"/>
          </a:p>
        </p:txBody>
      </p:sp>
    </p:spTree>
    <p:extLst>
      <p:ext uri="{BB962C8B-B14F-4D97-AF65-F5344CB8AC3E}">
        <p14:creationId xmlns:p14="http://schemas.microsoft.com/office/powerpoint/2010/main" val="24106789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This picture is the whole steps of  smoothing the line chart.</a:t>
            </a:r>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81</a:t>
            </a:fld>
            <a:endParaRPr lang="zh-TW" altLang="en-US"/>
          </a:p>
        </p:txBody>
      </p:sp>
    </p:spTree>
    <p:extLst>
      <p:ext uri="{BB962C8B-B14F-4D97-AF65-F5344CB8AC3E}">
        <p14:creationId xmlns:p14="http://schemas.microsoft.com/office/powerpoint/2010/main" val="10796931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Now we have second exercise for you.</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84</a:t>
            </a:fld>
            <a:endParaRPr lang="zh-TW" altLang="en-US"/>
          </a:p>
        </p:txBody>
      </p:sp>
    </p:spTree>
    <p:extLst>
      <p:ext uri="{BB962C8B-B14F-4D97-AF65-F5344CB8AC3E}">
        <p14:creationId xmlns:p14="http://schemas.microsoft.com/office/powerpoint/2010/main" val="1436002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Select "</a:t>
            </a:r>
            <a:r>
              <a:rPr lang="en-US" altLang="zh-TW" dirty="0">
                <a:solidFill>
                  <a:schemeClr val="accent1"/>
                </a:solidFill>
              </a:rPr>
              <a:t>Python 3</a:t>
            </a:r>
            <a:r>
              <a:rPr lang="en-US" altLang="zh-TW" dirty="0"/>
              <a:t>" from the "</a:t>
            </a:r>
            <a:r>
              <a:rPr lang="en-US" altLang="zh-TW" dirty="0">
                <a:solidFill>
                  <a:schemeClr val="accent1"/>
                </a:solidFill>
              </a:rPr>
              <a:t>New</a:t>
            </a:r>
            <a:r>
              <a:rPr lang="en-US" altLang="zh-TW" dirty="0"/>
              <a:t>" drop-down menu in the upper right corner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And you will  successfully create a new notebook file.</a:t>
            </a:r>
            <a:endParaRPr lang="zh-TW" altLang="en-US" dirty="0"/>
          </a:p>
          <a:p>
            <a:r>
              <a:rPr lang="zh-TW" altLang="en-US" dirty="0"/>
              <a:t> </a:t>
            </a:r>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9</a:t>
            </a:fld>
            <a:endParaRPr lang="zh-TW" altLang="en-US"/>
          </a:p>
        </p:txBody>
      </p:sp>
    </p:spTree>
    <p:extLst>
      <p:ext uri="{BB962C8B-B14F-4D97-AF65-F5344CB8AC3E}">
        <p14:creationId xmlns:p14="http://schemas.microsoft.com/office/powerpoint/2010/main" val="42062755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Then we are going to teach you how to draw a heat map.</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86</a:t>
            </a:fld>
            <a:endParaRPr lang="zh-TW" altLang="en-US"/>
          </a:p>
        </p:txBody>
      </p:sp>
    </p:spTree>
    <p:extLst>
      <p:ext uri="{BB962C8B-B14F-4D97-AF65-F5344CB8AC3E}">
        <p14:creationId xmlns:p14="http://schemas.microsoft.com/office/powerpoint/2010/main" val="15889931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First of all, we have to define the base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 use the parameter </a:t>
            </a:r>
            <a:r>
              <a:rPr lang="en-US" altLang="zh-TW" b="1" dirty="0">
                <a:solidFill>
                  <a:schemeClr val="accent1"/>
                </a:solidFill>
              </a:rPr>
              <a:t>location</a:t>
            </a:r>
            <a:r>
              <a:rPr lang="en-US" altLang="zh-TW" dirty="0"/>
              <a:t> of the </a:t>
            </a:r>
            <a:r>
              <a:rPr lang="en-US" altLang="zh-TW" b="1" dirty="0" err="1">
                <a:solidFill>
                  <a:schemeClr val="accent1"/>
                </a:solidFill>
              </a:rPr>
              <a:t>folium.map</a:t>
            </a:r>
            <a:r>
              <a:rPr lang="en-US" altLang="zh-TW" b="1" dirty="0">
                <a:solidFill>
                  <a:schemeClr val="accent1"/>
                </a:solidFill>
              </a:rPr>
              <a:t> </a:t>
            </a:r>
            <a:r>
              <a:rPr lang="en-US" altLang="zh-TW" dirty="0"/>
              <a:t>function to specify the latitude and longitude of the map, and the parameter </a:t>
            </a:r>
            <a:r>
              <a:rPr lang="en-US" altLang="zh-TW" b="1" dirty="0" err="1">
                <a:solidFill>
                  <a:schemeClr val="accent1"/>
                </a:solidFill>
              </a:rPr>
              <a:t>zoom_start</a:t>
            </a:r>
            <a:r>
              <a:rPr lang="en-US" altLang="zh-TW" b="1" dirty="0">
                <a:solidFill>
                  <a:schemeClr val="accent1"/>
                </a:solidFill>
              </a:rPr>
              <a:t> </a:t>
            </a:r>
            <a:r>
              <a:rPr lang="en-US" altLang="zh-TW" dirty="0"/>
              <a:t>is the zoom level of the map. The smaller the value, the larger the coverage of the map. On the contrary, the larger the value, the smaller the coverage of the map.</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88</a:t>
            </a:fld>
            <a:endParaRPr lang="zh-TW" altLang="en-US"/>
          </a:p>
        </p:txBody>
      </p:sp>
    </p:spTree>
    <p:extLst>
      <p:ext uri="{BB962C8B-B14F-4D97-AF65-F5344CB8AC3E}">
        <p14:creationId xmlns:p14="http://schemas.microsoft.com/office/powerpoint/2010/main" val="26637487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Of course, just coloring the map is not enough. Next, we will introduce how to construct a heat map. Draw a heat map based on number of cases of COVID-19 in U.S. states.</a:t>
            </a:r>
          </a:p>
          <a:p>
            <a:r>
              <a:rPr lang="en-US" altLang="zh-TW" dirty="0"/>
              <a:t>Since this csv file was made by me a month ago, there may be little differences with the current figures, but the difference is not obvious if we drawn it as a heat map.</a:t>
            </a:r>
          </a:p>
          <a:p>
            <a:r>
              <a:rPr lang="en-US" altLang="zh-TW" dirty="0"/>
              <a:t>But you can also get current data from our link.</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91</a:t>
            </a:fld>
            <a:endParaRPr lang="zh-TW" altLang="en-US"/>
          </a:p>
        </p:txBody>
      </p:sp>
    </p:spTree>
    <p:extLst>
      <p:ext uri="{BB962C8B-B14F-4D97-AF65-F5344CB8AC3E}">
        <p14:creationId xmlns:p14="http://schemas.microsoft.com/office/powerpoint/2010/main" val="19557734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Figure below drawing a heat map based on the number of diagnoses in each state.</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94</a:t>
            </a:fld>
            <a:endParaRPr lang="zh-TW" altLang="en-US"/>
          </a:p>
        </p:txBody>
      </p:sp>
    </p:spTree>
    <p:extLst>
      <p:ext uri="{BB962C8B-B14F-4D97-AF65-F5344CB8AC3E}">
        <p14:creationId xmlns:p14="http://schemas.microsoft.com/office/powerpoint/2010/main" val="35897660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Figure below drawing </a:t>
            </a:r>
            <a:r>
              <a:rPr lang="en-US" altLang="zh-TW" dirty="0"/>
              <a:t>a heat map based on the ratio of diagnoses in each state.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97</a:t>
            </a:fld>
            <a:endParaRPr lang="zh-TW" altLang="en-US"/>
          </a:p>
        </p:txBody>
      </p:sp>
    </p:spTree>
    <p:extLst>
      <p:ext uri="{BB962C8B-B14F-4D97-AF65-F5344CB8AC3E}">
        <p14:creationId xmlns:p14="http://schemas.microsoft.com/office/powerpoint/2010/main" val="1263998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Now we third exercise for you.</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98</a:t>
            </a:fld>
            <a:endParaRPr lang="zh-TW" altLang="en-US"/>
          </a:p>
        </p:txBody>
      </p:sp>
    </p:spTree>
    <p:extLst>
      <p:ext uri="{BB962C8B-B14F-4D97-AF65-F5344CB8AC3E}">
        <p14:creationId xmlns:p14="http://schemas.microsoft.com/office/powerpoint/2010/main" val="17059990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 have an example about drawing the number of death cases of COVID-19 in U.S. states as heat map. </a:t>
            </a:r>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99</a:t>
            </a:fld>
            <a:endParaRPr lang="zh-TW" altLang="en-US"/>
          </a:p>
        </p:txBody>
      </p:sp>
    </p:spTree>
    <p:extLst>
      <p:ext uri="{BB962C8B-B14F-4D97-AF65-F5344CB8AC3E}">
        <p14:creationId xmlns:p14="http://schemas.microsoft.com/office/powerpoint/2010/main" val="41988171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This figure is an example about drawing the heat map of death rate with COVID-19 in U.S. states. </a:t>
            </a:r>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100</a:t>
            </a:fld>
            <a:endParaRPr lang="zh-TW" altLang="en-US"/>
          </a:p>
        </p:txBody>
      </p:sp>
    </p:spTree>
    <p:extLst>
      <p:ext uri="{BB962C8B-B14F-4D97-AF65-F5344CB8AC3E}">
        <p14:creationId xmlns:p14="http://schemas.microsoft.com/office/powerpoint/2010/main" val="16113639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There goes the final exercise.</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101</a:t>
            </a:fld>
            <a:endParaRPr lang="zh-TW" altLang="en-US"/>
          </a:p>
        </p:txBody>
      </p:sp>
    </p:spTree>
    <p:extLst>
      <p:ext uri="{BB962C8B-B14F-4D97-AF65-F5344CB8AC3E}">
        <p14:creationId xmlns:p14="http://schemas.microsoft.com/office/powerpoint/2010/main" val="37896880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102</a:t>
            </a:fld>
            <a:endParaRPr lang="zh-TW" altLang="en-US"/>
          </a:p>
        </p:txBody>
      </p:sp>
    </p:spTree>
    <p:extLst>
      <p:ext uri="{BB962C8B-B14F-4D97-AF65-F5344CB8AC3E}">
        <p14:creationId xmlns:p14="http://schemas.microsoft.com/office/powerpoint/2010/main" val="1506371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You can change file name by clicking "Untitled" on the right side of the </a:t>
            </a:r>
            <a:r>
              <a:rPr lang="en-US" altLang="zh-TW" sz="1800" dirty="0" err="1">
                <a:effectLst/>
                <a:latin typeface="Calibri" panose="020F0502020204030204" pitchFamily="34" charset="0"/>
                <a:ea typeface="新細明體" panose="02020500000000000000" pitchFamily="18" charset="-120"/>
                <a:cs typeface="Times New Roman" panose="02020603050405020304" pitchFamily="18" charset="0"/>
              </a:rPr>
              <a:t>Jupyter</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logo and enter your  new file name, </a:t>
            </a:r>
          </a:p>
          <a:p>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click "Rename" button to confirm that the file name update is complete.</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10</a:t>
            </a:fld>
            <a:endParaRPr lang="zh-TW" altLang="en-US"/>
          </a:p>
        </p:txBody>
      </p:sp>
    </p:spTree>
    <p:extLst>
      <p:ext uri="{BB962C8B-B14F-4D97-AF65-F5344CB8AC3E}">
        <p14:creationId xmlns:p14="http://schemas.microsoft.com/office/powerpoint/2010/main" val="3967636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Now we are going to run the program.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2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Please enter print("Hello World") in the cell.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Click "Run" to execute the program, or you can directly press "Shift" + "Enter" to execute.</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11</a:t>
            </a:fld>
            <a:endParaRPr lang="zh-TW" altLang="en-US"/>
          </a:p>
        </p:txBody>
      </p:sp>
    </p:spTree>
    <p:extLst>
      <p:ext uri="{BB962C8B-B14F-4D97-AF65-F5344CB8AC3E}">
        <p14:creationId xmlns:p14="http://schemas.microsoft.com/office/powerpoint/2010/main" val="2858425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Assuming an error occurs when running the sample file, please confirm whether the necessary library is installed.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If it has not been installed, please start Anaconda Prompt to install it.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12</a:t>
            </a:fld>
            <a:endParaRPr lang="zh-TW" altLang="en-US"/>
          </a:p>
        </p:txBody>
      </p:sp>
    </p:spTree>
    <p:extLst>
      <p:ext uri="{BB962C8B-B14F-4D97-AF65-F5344CB8AC3E}">
        <p14:creationId xmlns:p14="http://schemas.microsoft.com/office/powerpoint/2010/main" val="1897146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4864E5-A055-47D5-8C1E-013A032D356A}"/>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4331EDD2-9735-4C8C-A7C2-836186E24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B6995C6F-8272-40BA-A336-0C2C3E63F434}"/>
              </a:ext>
            </a:extLst>
          </p:cNvPr>
          <p:cNvSpPr>
            <a:spLocks noGrp="1"/>
          </p:cNvSpPr>
          <p:nvPr>
            <p:ph type="dt" sz="half" idx="10"/>
          </p:nvPr>
        </p:nvSpPr>
        <p:spPr/>
        <p:txBody>
          <a:bodyPr/>
          <a:lstStyle/>
          <a:p>
            <a:fld id="{E1B90BE6-143E-4F9E-9240-F5FAE334FE13}" type="datetime1">
              <a:rPr lang="zh-TW" altLang="en-US" smtClean="0"/>
              <a:t>2021/10/24</a:t>
            </a:fld>
            <a:endParaRPr lang="zh-TW" altLang="en-US"/>
          </a:p>
        </p:txBody>
      </p:sp>
      <p:sp>
        <p:nvSpPr>
          <p:cNvPr id="5" name="頁尾版面配置區 4">
            <a:extLst>
              <a:ext uri="{FF2B5EF4-FFF2-40B4-BE49-F238E27FC236}">
                <a16:creationId xmlns:a16="http://schemas.microsoft.com/office/drawing/2014/main" id="{2AB08D86-AC71-4DB3-BE19-7D5AC2B1857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AB9296D-3DC5-4B7F-9D4A-B793A49CB3B9}"/>
              </a:ext>
            </a:extLst>
          </p:cNvPr>
          <p:cNvSpPr>
            <a:spLocks noGrp="1"/>
          </p:cNvSpPr>
          <p:nvPr>
            <p:ph type="sldNum" sz="quarter" idx="12"/>
          </p:nvPr>
        </p:nvSpPr>
        <p:spPr/>
        <p:txBody>
          <a:bodyPr/>
          <a:lstStyle/>
          <a:p>
            <a:fld id="{E504A1C3-1457-4AFD-B85B-DCAB18157F1E}" type="slidenum">
              <a:rPr lang="zh-TW" altLang="en-US" smtClean="0"/>
              <a:t>‹#›</a:t>
            </a:fld>
            <a:endParaRPr lang="zh-TW" altLang="en-US"/>
          </a:p>
        </p:txBody>
      </p:sp>
    </p:spTree>
    <p:extLst>
      <p:ext uri="{BB962C8B-B14F-4D97-AF65-F5344CB8AC3E}">
        <p14:creationId xmlns:p14="http://schemas.microsoft.com/office/powerpoint/2010/main" val="4288649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468138-237E-48DA-B6AA-57A406FA79C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C03281AB-3C87-4C05-A56E-6BD944ACE5C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6A6481D-740E-4666-B86E-1EE92A7DC8EF}"/>
              </a:ext>
            </a:extLst>
          </p:cNvPr>
          <p:cNvSpPr>
            <a:spLocks noGrp="1"/>
          </p:cNvSpPr>
          <p:nvPr>
            <p:ph type="dt" sz="half" idx="10"/>
          </p:nvPr>
        </p:nvSpPr>
        <p:spPr/>
        <p:txBody>
          <a:bodyPr/>
          <a:lstStyle/>
          <a:p>
            <a:fld id="{97F2260B-D174-4714-9044-05910D6654E8}" type="datetime1">
              <a:rPr lang="zh-TW" altLang="en-US" smtClean="0"/>
              <a:t>2021/10/24</a:t>
            </a:fld>
            <a:endParaRPr lang="zh-TW" altLang="en-US"/>
          </a:p>
        </p:txBody>
      </p:sp>
      <p:sp>
        <p:nvSpPr>
          <p:cNvPr id="5" name="頁尾版面配置區 4">
            <a:extLst>
              <a:ext uri="{FF2B5EF4-FFF2-40B4-BE49-F238E27FC236}">
                <a16:creationId xmlns:a16="http://schemas.microsoft.com/office/drawing/2014/main" id="{89817999-4BDF-4565-AA6A-3D8DA7C2C4F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62826E6-7884-473D-9FA0-616AFA661277}"/>
              </a:ext>
            </a:extLst>
          </p:cNvPr>
          <p:cNvSpPr>
            <a:spLocks noGrp="1"/>
          </p:cNvSpPr>
          <p:nvPr>
            <p:ph type="sldNum" sz="quarter" idx="12"/>
          </p:nvPr>
        </p:nvSpPr>
        <p:spPr/>
        <p:txBody>
          <a:bodyPr/>
          <a:lstStyle/>
          <a:p>
            <a:fld id="{E504A1C3-1457-4AFD-B85B-DCAB18157F1E}" type="slidenum">
              <a:rPr lang="zh-TW" altLang="en-US" smtClean="0"/>
              <a:t>‹#›</a:t>
            </a:fld>
            <a:endParaRPr lang="zh-TW" altLang="en-US"/>
          </a:p>
        </p:txBody>
      </p:sp>
    </p:spTree>
    <p:extLst>
      <p:ext uri="{BB962C8B-B14F-4D97-AF65-F5344CB8AC3E}">
        <p14:creationId xmlns:p14="http://schemas.microsoft.com/office/powerpoint/2010/main" val="1102824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D7177DC-D85F-4490-839B-5B9314E6F193}"/>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3BB2A4D2-C02A-4EC0-AC11-11E7CACA92D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A629A85-17A9-45BA-8E2C-59FCD7284185}"/>
              </a:ext>
            </a:extLst>
          </p:cNvPr>
          <p:cNvSpPr>
            <a:spLocks noGrp="1"/>
          </p:cNvSpPr>
          <p:nvPr>
            <p:ph type="dt" sz="half" idx="10"/>
          </p:nvPr>
        </p:nvSpPr>
        <p:spPr/>
        <p:txBody>
          <a:bodyPr/>
          <a:lstStyle/>
          <a:p>
            <a:fld id="{E724026F-178D-4006-8F0C-890AA2D92815}" type="datetime1">
              <a:rPr lang="zh-TW" altLang="en-US" smtClean="0"/>
              <a:t>2021/10/24</a:t>
            </a:fld>
            <a:endParaRPr lang="zh-TW" altLang="en-US"/>
          </a:p>
        </p:txBody>
      </p:sp>
      <p:sp>
        <p:nvSpPr>
          <p:cNvPr id="5" name="頁尾版面配置區 4">
            <a:extLst>
              <a:ext uri="{FF2B5EF4-FFF2-40B4-BE49-F238E27FC236}">
                <a16:creationId xmlns:a16="http://schemas.microsoft.com/office/drawing/2014/main" id="{2324C127-F653-4D94-B2D4-57D409D82A2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82A225E-FA6B-437D-A76F-11144F546B85}"/>
              </a:ext>
            </a:extLst>
          </p:cNvPr>
          <p:cNvSpPr>
            <a:spLocks noGrp="1"/>
          </p:cNvSpPr>
          <p:nvPr>
            <p:ph type="sldNum" sz="quarter" idx="12"/>
          </p:nvPr>
        </p:nvSpPr>
        <p:spPr/>
        <p:txBody>
          <a:bodyPr/>
          <a:lstStyle/>
          <a:p>
            <a:fld id="{E504A1C3-1457-4AFD-B85B-DCAB18157F1E}" type="slidenum">
              <a:rPr lang="zh-TW" altLang="en-US" smtClean="0"/>
              <a:t>‹#›</a:t>
            </a:fld>
            <a:endParaRPr lang="zh-TW" altLang="en-US"/>
          </a:p>
        </p:txBody>
      </p:sp>
    </p:spTree>
    <p:extLst>
      <p:ext uri="{BB962C8B-B14F-4D97-AF65-F5344CB8AC3E}">
        <p14:creationId xmlns:p14="http://schemas.microsoft.com/office/powerpoint/2010/main" val="3879960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E56EF1-E0A4-44E1-8E07-5222D85EA37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7D52BA5-04D8-4218-B6F7-86FFC513F11E}"/>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FA5905F-2311-4E5C-B2B7-6FB6BFDB1894}"/>
              </a:ext>
            </a:extLst>
          </p:cNvPr>
          <p:cNvSpPr>
            <a:spLocks noGrp="1"/>
          </p:cNvSpPr>
          <p:nvPr>
            <p:ph type="dt" sz="half" idx="10"/>
          </p:nvPr>
        </p:nvSpPr>
        <p:spPr/>
        <p:txBody>
          <a:bodyPr/>
          <a:lstStyle/>
          <a:p>
            <a:fld id="{7BC1EA55-E8E2-4581-8102-E528C19A62E5}" type="datetime1">
              <a:rPr lang="zh-TW" altLang="en-US" smtClean="0"/>
              <a:t>2021/10/24</a:t>
            </a:fld>
            <a:endParaRPr lang="zh-TW" altLang="en-US"/>
          </a:p>
        </p:txBody>
      </p:sp>
      <p:sp>
        <p:nvSpPr>
          <p:cNvPr id="5" name="頁尾版面配置區 4">
            <a:extLst>
              <a:ext uri="{FF2B5EF4-FFF2-40B4-BE49-F238E27FC236}">
                <a16:creationId xmlns:a16="http://schemas.microsoft.com/office/drawing/2014/main" id="{96BECE3C-061E-4B39-B91A-074DF50618D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53B5CAF-BF6E-4E9D-8D7A-B331920945D5}"/>
              </a:ext>
            </a:extLst>
          </p:cNvPr>
          <p:cNvSpPr>
            <a:spLocks noGrp="1"/>
          </p:cNvSpPr>
          <p:nvPr>
            <p:ph type="sldNum" sz="quarter" idx="12"/>
          </p:nvPr>
        </p:nvSpPr>
        <p:spPr/>
        <p:txBody>
          <a:bodyPr/>
          <a:lstStyle>
            <a:lvl1pPr>
              <a:defRPr sz="1800"/>
            </a:lvl1pPr>
          </a:lstStyle>
          <a:p>
            <a:fld id="{E504A1C3-1457-4AFD-B85B-DCAB18157F1E}" type="slidenum">
              <a:rPr lang="zh-TW" altLang="en-US" smtClean="0"/>
              <a:pPr/>
              <a:t>‹#›</a:t>
            </a:fld>
            <a:endParaRPr lang="zh-TW" altLang="en-US" dirty="0"/>
          </a:p>
        </p:txBody>
      </p:sp>
    </p:spTree>
    <p:extLst>
      <p:ext uri="{BB962C8B-B14F-4D97-AF65-F5344CB8AC3E}">
        <p14:creationId xmlns:p14="http://schemas.microsoft.com/office/powerpoint/2010/main" val="274202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E2245F-BD5C-4398-8AF4-EFE25685B472}"/>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14FE79C8-B44D-42CC-942C-C18B7A6C59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BF8CDE20-6C69-495D-8841-B00BD618632E}"/>
              </a:ext>
            </a:extLst>
          </p:cNvPr>
          <p:cNvSpPr>
            <a:spLocks noGrp="1"/>
          </p:cNvSpPr>
          <p:nvPr>
            <p:ph type="dt" sz="half" idx="10"/>
          </p:nvPr>
        </p:nvSpPr>
        <p:spPr/>
        <p:txBody>
          <a:bodyPr/>
          <a:lstStyle/>
          <a:p>
            <a:fld id="{5717251D-911B-42D0-8A7A-3EA17BC38BF4}" type="datetime1">
              <a:rPr lang="zh-TW" altLang="en-US" smtClean="0"/>
              <a:t>2021/10/24</a:t>
            </a:fld>
            <a:endParaRPr lang="zh-TW" altLang="en-US"/>
          </a:p>
        </p:txBody>
      </p:sp>
      <p:sp>
        <p:nvSpPr>
          <p:cNvPr id="5" name="頁尾版面配置區 4">
            <a:extLst>
              <a:ext uri="{FF2B5EF4-FFF2-40B4-BE49-F238E27FC236}">
                <a16:creationId xmlns:a16="http://schemas.microsoft.com/office/drawing/2014/main" id="{4F6EECC9-267F-4307-893E-7296610C8AB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2E08F33-EFCA-47EA-B32D-C88CF654DDF8}"/>
              </a:ext>
            </a:extLst>
          </p:cNvPr>
          <p:cNvSpPr>
            <a:spLocks noGrp="1"/>
          </p:cNvSpPr>
          <p:nvPr>
            <p:ph type="sldNum" sz="quarter" idx="12"/>
          </p:nvPr>
        </p:nvSpPr>
        <p:spPr/>
        <p:txBody>
          <a:bodyPr/>
          <a:lstStyle>
            <a:lvl1pPr>
              <a:defRPr sz="1800"/>
            </a:lvl1pPr>
          </a:lstStyle>
          <a:p>
            <a:fld id="{E504A1C3-1457-4AFD-B85B-DCAB18157F1E}" type="slidenum">
              <a:rPr lang="zh-TW" altLang="en-US" smtClean="0"/>
              <a:pPr/>
              <a:t>‹#›</a:t>
            </a:fld>
            <a:endParaRPr lang="zh-TW" altLang="en-US" dirty="0"/>
          </a:p>
        </p:txBody>
      </p:sp>
    </p:spTree>
    <p:extLst>
      <p:ext uri="{BB962C8B-B14F-4D97-AF65-F5344CB8AC3E}">
        <p14:creationId xmlns:p14="http://schemas.microsoft.com/office/powerpoint/2010/main" val="1565544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116CE7-8064-45C1-94F6-38983AA2706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9F06D18-F0AF-4495-91C7-13389B955DDF}"/>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F61DF93-299C-4DAE-A8E3-A1F6A8B25D2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C435308-A9DC-417F-850F-AB44435EBE03}"/>
              </a:ext>
            </a:extLst>
          </p:cNvPr>
          <p:cNvSpPr>
            <a:spLocks noGrp="1"/>
          </p:cNvSpPr>
          <p:nvPr>
            <p:ph type="dt" sz="half" idx="10"/>
          </p:nvPr>
        </p:nvSpPr>
        <p:spPr/>
        <p:txBody>
          <a:bodyPr/>
          <a:lstStyle/>
          <a:p>
            <a:fld id="{F584F287-F3E3-41F3-81BB-E54D66D1CC29}" type="datetime1">
              <a:rPr lang="zh-TW" altLang="en-US" smtClean="0"/>
              <a:t>2021/10/24</a:t>
            </a:fld>
            <a:endParaRPr lang="zh-TW" altLang="en-US"/>
          </a:p>
        </p:txBody>
      </p:sp>
      <p:sp>
        <p:nvSpPr>
          <p:cNvPr id="6" name="頁尾版面配置區 5">
            <a:extLst>
              <a:ext uri="{FF2B5EF4-FFF2-40B4-BE49-F238E27FC236}">
                <a16:creationId xmlns:a16="http://schemas.microsoft.com/office/drawing/2014/main" id="{977F5A6E-AD2A-4E69-B3F8-3C32687542B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E71EC51-97AE-44D6-9981-3A5A74121863}"/>
              </a:ext>
            </a:extLst>
          </p:cNvPr>
          <p:cNvSpPr>
            <a:spLocks noGrp="1"/>
          </p:cNvSpPr>
          <p:nvPr>
            <p:ph type="sldNum" sz="quarter" idx="12"/>
          </p:nvPr>
        </p:nvSpPr>
        <p:spPr/>
        <p:txBody>
          <a:bodyPr/>
          <a:lstStyle/>
          <a:p>
            <a:fld id="{E504A1C3-1457-4AFD-B85B-DCAB18157F1E}" type="slidenum">
              <a:rPr lang="zh-TW" altLang="en-US" smtClean="0"/>
              <a:t>‹#›</a:t>
            </a:fld>
            <a:endParaRPr lang="zh-TW" altLang="en-US"/>
          </a:p>
        </p:txBody>
      </p:sp>
    </p:spTree>
    <p:extLst>
      <p:ext uri="{BB962C8B-B14F-4D97-AF65-F5344CB8AC3E}">
        <p14:creationId xmlns:p14="http://schemas.microsoft.com/office/powerpoint/2010/main" val="2089007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E8A983-8BAE-436B-96F0-0483BED75AA8}"/>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08D8A66-EBD7-4E37-A7D2-804C97DC6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2A5C512F-ED26-46F8-9A46-0A318C403B3C}"/>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B797788-7D5A-41B6-8264-1DED0E63B4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C8D1432-C318-43B3-AD1E-B89D4F394A6C}"/>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FE138EB-CF51-4393-97E6-74BA255052A7}"/>
              </a:ext>
            </a:extLst>
          </p:cNvPr>
          <p:cNvSpPr>
            <a:spLocks noGrp="1"/>
          </p:cNvSpPr>
          <p:nvPr>
            <p:ph type="dt" sz="half" idx="10"/>
          </p:nvPr>
        </p:nvSpPr>
        <p:spPr/>
        <p:txBody>
          <a:bodyPr/>
          <a:lstStyle/>
          <a:p>
            <a:fld id="{74C4FA9C-03CB-45DF-8C43-7823D1CE9F6A}" type="datetime1">
              <a:rPr lang="zh-TW" altLang="en-US" smtClean="0"/>
              <a:t>2021/10/24</a:t>
            </a:fld>
            <a:endParaRPr lang="zh-TW" altLang="en-US"/>
          </a:p>
        </p:txBody>
      </p:sp>
      <p:sp>
        <p:nvSpPr>
          <p:cNvPr id="8" name="頁尾版面配置區 7">
            <a:extLst>
              <a:ext uri="{FF2B5EF4-FFF2-40B4-BE49-F238E27FC236}">
                <a16:creationId xmlns:a16="http://schemas.microsoft.com/office/drawing/2014/main" id="{277640D2-E739-4660-968E-10F91021ECBB}"/>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7F51640-FE5B-4FE3-840C-E81DAC442EA9}"/>
              </a:ext>
            </a:extLst>
          </p:cNvPr>
          <p:cNvSpPr>
            <a:spLocks noGrp="1"/>
          </p:cNvSpPr>
          <p:nvPr>
            <p:ph type="sldNum" sz="quarter" idx="12"/>
          </p:nvPr>
        </p:nvSpPr>
        <p:spPr/>
        <p:txBody>
          <a:bodyPr/>
          <a:lstStyle/>
          <a:p>
            <a:fld id="{E504A1C3-1457-4AFD-B85B-DCAB18157F1E}" type="slidenum">
              <a:rPr lang="zh-TW" altLang="en-US" smtClean="0"/>
              <a:t>‹#›</a:t>
            </a:fld>
            <a:endParaRPr lang="zh-TW" altLang="en-US"/>
          </a:p>
        </p:txBody>
      </p:sp>
    </p:spTree>
    <p:extLst>
      <p:ext uri="{BB962C8B-B14F-4D97-AF65-F5344CB8AC3E}">
        <p14:creationId xmlns:p14="http://schemas.microsoft.com/office/powerpoint/2010/main" val="13613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D158A4-7C1F-460A-B16F-96522453871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7B964060-9397-449F-9C8D-23258B7A2A98}"/>
              </a:ext>
            </a:extLst>
          </p:cNvPr>
          <p:cNvSpPr>
            <a:spLocks noGrp="1"/>
          </p:cNvSpPr>
          <p:nvPr>
            <p:ph type="dt" sz="half" idx="10"/>
          </p:nvPr>
        </p:nvSpPr>
        <p:spPr/>
        <p:txBody>
          <a:bodyPr/>
          <a:lstStyle/>
          <a:p>
            <a:fld id="{9FB56EAF-3E2B-4FE2-A0E5-DC6CF8440239}" type="datetime1">
              <a:rPr lang="zh-TW" altLang="en-US" smtClean="0"/>
              <a:t>2021/10/24</a:t>
            </a:fld>
            <a:endParaRPr lang="zh-TW" altLang="en-US"/>
          </a:p>
        </p:txBody>
      </p:sp>
      <p:sp>
        <p:nvSpPr>
          <p:cNvPr id="4" name="頁尾版面配置區 3">
            <a:extLst>
              <a:ext uri="{FF2B5EF4-FFF2-40B4-BE49-F238E27FC236}">
                <a16:creationId xmlns:a16="http://schemas.microsoft.com/office/drawing/2014/main" id="{3C7AB3CD-CD4D-4546-9C4A-EB0244591E8F}"/>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6370A11-5EE5-4B13-A68C-28DCDBFE6650}"/>
              </a:ext>
            </a:extLst>
          </p:cNvPr>
          <p:cNvSpPr>
            <a:spLocks noGrp="1"/>
          </p:cNvSpPr>
          <p:nvPr>
            <p:ph type="sldNum" sz="quarter" idx="12"/>
          </p:nvPr>
        </p:nvSpPr>
        <p:spPr/>
        <p:txBody>
          <a:bodyPr/>
          <a:lstStyle>
            <a:lvl1pPr>
              <a:defRPr sz="1800"/>
            </a:lvl1pPr>
          </a:lstStyle>
          <a:p>
            <a:fld id="{E504A1C3-1457-4AFD-B85B-DCAB18157F1E}" type="slidenum">
              <a:rPr lang="zh-TW" altLang="en-US" smtClean="0"/>
              <a:pPr/>
              <a:t>‹#›</a:t>
            </a:fld>
            <a:endParaRPr lang="zh-TW" altLang="en-US" dirty="0"/>
          </a:p>
        </p:txBody>
      </p:sp>
    </p:spTree>
    <p:extLst>
      <p:ext uri="{BB962C8B-B14F-4D97-AF65-F5344CB8AC3E}">
        <p14:creationId xmlns:p14="http://schemas.microsoft.com/office/powerpoint/2010/main" val="929331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DC9ADEF-70C8-4639-A0B3-B3BBBDC7EF2D}"/>
              </a:ext>
            </a:extLst>
          </p:cNvPr>
          <p:cNvSpPr>
            <a:spLocks noGrp="1"/>
          </p:cNvSpPr>
          <p:nvPr>
            <p:ph type="dt" sz="half" idx="10"/>
          </p:nvPr>
        </p:nvSpPr>
        <p:spPr/>
        <p:txBody>
          <a:bodyPr/>
          <a:lstStyle/>
          <a:p>
            <a:fld id="{7FE07790-B0A0-418E-90D1-9251ED65E63D}" type="datetime1">
              <a:rPr lang="zh-TW" altLang="en-US" smtClean="0"/>
              <a:t>2021/10/24</a:t>
            </a:fld>
            <a:endParaRPr lang="zh-TW" altLang="en-US"/>
          </a:p>
        </p:txBody>
      </p:sp>
      <p:sp>
        <p:nvSpPr>
          <p:cNvPr id="3" name="頁尾版面配置區 2">
            <a:extLst>
              <a:ext uri="{FF2B5EF4-FFF2-40B4-BE49-F238E27FC236}">
                <a16:creationId xmlns:a16="http://schemas.microsoft.com/office/drawing/2014/main" id="{34A2CD12-3F21-4655-8CDE-5267118FE4F4}"/>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A9B4AB6F-BEAB-4427-A87C-6BF752238552}"/>
              </a:ext>
            </a:extLst>
          </p:cNvPr>
          <p:cNvSpPr>
            <a:spLocks noGrp="1"/>
          </p:cNvSpPr>
          <p:nvPr>
            <p:ph type="sldNum" sz="quarter" idx="12"/>
          </p:nvPr>
        </p:nvSpPr>
        <p:spPr/>
        <p:txBody>
          <a:bodyPr/>
          <a:lstStyle/>
          <a:p>
            <a:fld id="{E504A1C3-1457-4AFD-B85B-DCAB18157F1E}" type="slidenum">
              <a:rPr lang="zh-TW" altLang="en-US" smtClean="0"/>
              <a:t>‹#›</a:t>
            </a:fld>
            <a:endParaRPr lang="zh-TW" altLang="en-US"/>
          </a:p>
        </p:txBody>
      </p:sp>
    </p:spTree>
    <p:extLst>
      <p:ext uri="{BB962C8B-B14F-4D97-AF65-F5344CB8AC3E}">
        <p14:creationId xmlns:p14="http://schemas.microsoft.com/office/powerpoint/2010/main" val="177960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A0589A-BB4A-4286-9C2D-99F2EB27541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36393A88-3CCC-4621-96BE-4CB48D9A48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368F4ED-C361-4511-9ADA-2DD374F2B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05C5C03-C649-4971-8505-5854885A3A8C}"/>
              </a:ext>
            </a:extLst>
          </p:cNvPr>
          <p:cNvSpPr>
            <a:spLocks noGrp="1"/>
          </p:cNvSpPr>
          <p:nvPr>
            <p:ph type="dt" sz="half" idx="10"/>
          </p:nvPr>
        </p:nvSpPr>
        <p:spPr/>
        <p:txBody>
          <a:bodyPr/>
          <a:lstStyle/>
          <a:p>
            <a:fld id="{DCF0E04E-E168-42EC-9CFD-FF6A46C8FECB}" type="datetime1">
              <a:rPr lang="zh-TW" altLang="en-US" smtClean="0"/>
              <a:t>2021/10/24</a:t>
            </a:fld>
            <a:endParaRPr lang="zh-TW" altLang="en-US"/>
          </a:p>
        </p:txBody>
      </p:sp>
      <p:sp>
        <p:nvSpPr>
          <p:cNvPr id="6" name="頁尾版面配置區 5">
            <a:extLst>
              <a:ext uri="{FF2B5EF4-FFF2-40B4-BE49-F238E27FC236}">
                <a16:creationId xmlns:a16="http://schemas.microsoft.com/office/drawing/2014/main" id="{A56E54B8-AA76-48A0-B0E4-0E39501B37C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E279C4D-F12B-47E6-A804-D1281AC72DE0}"/>
              </a:ext>
            </a:extLst>
          </p:cNvPr>
          <p:cNvSpPr>
            <a:spLocks noGrp="1"/>
          </p:cNvSpPr>
          <p:nvPr>
            <p:ph type="sldNum" sz="quarter" idx="12"/>
          </p:nvPr>
        </p:nvSpPr>
        <p:spPr/>
        <p:txBody>
          <a:bodyPr/>
          <a:lstStyle/>
          <a:p>
            <a:fld id="{E504A1C3-1457-4AFD-B85B-DCAB18157F1E}" type="slidenum">
              <a:rPr lang="zh-TW" altLang="en-US" smtClean="0"/>
              <a:t>‹#›</a:t>
            </a:fld>
            <a:endParaRPr lang="zh-TW" altLang="en-US"/>
          </a:p>
        </p:txBody>
      </p:sp>
    </p:spTree>
    <p:extLst>
      <p:ext uri="{BB962C8B-B14F-4D97-AF65-F5344CB8AC3E}">
        <p14:creationId xmlns:p14="http://schemas.microsoft.com/office/powerpoint/2010/main" val="3446985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AC614D-0ACE-4C46-A905-4B6161978F2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7F7F25A5-D33A-43E8-BD1A-C1F49B4439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ED086E89-460F-4CEE-8A14-2D30475302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3AB0D10-BA87-4605-B789-E23A6377B05A}"/>
              </a:ext>
            </a:extLst>
          </p:cNvPr>
          <p:cNvSpPr>
            <a:spLocks noGrp="1"/>
          </p:cNvSpPr>
          <p:nvPr>
            <p:ph type="dt" sz="half" idx="10"/>
          </p:nvPr>
        </p:nvSpPr>
        <p:spPr/>
        <p:txBody>
          <a:bodyPr/>
          <a:lstStyle/>
          <a:p>
            <a:fld id="{BADD2EE0-B27F-48F1-B39D-9925E4038584}" type="datetime1">
              <a:rPr lang="zh-TW" altLang="en-US" smtClean="0"/>
              <a:t>2021/10/24</a:t>
            </a:fld>
            <a:endParaRPr lang="zh-TW" altLang="en-US"/>
          </a:p>
        </p:txBody>
      </p:sp>
      <p:sp>
        <p:nvSpPr>
          <p:cNvPr id="6" name="頁尾版面配置區 5">
            <a:extLst>
              <a:ext uri="{FF2B5EF4-FFF2-40B4-BE49-F238E27FC236}">
                <a16:creationId xmlns:a16="http://schemas.microsoft.com/office/drawing/2014/main" id="{C0C76CE5-282E-4A98-8224-05276522F93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C2D255C-96F7-43BD-A2A0-2AC3CD291AD1}"/>
              </a:ext>
            </a:extLst>
          </p:cNvPr>
          <p:cNvSpPr>
            <a:spLocks noGrp="1"/>
          </p:cNvSpPr>
          <p:nvPr>
            <p:ph type="sldNum" sz="quarter" idx="12"/>
          </p:nvPr>
        </p:nvSpPr>
        <p:spPr/>
        <p:txBody>
          <a:bodyPr/>
          <a:lstStyle/>
          <a:p>
            <a:fld id="{E504A1C3-1457-4AFD-B85B-DCAB18157F1E}" type="slidenum">
              <a:rPr lang="zh-TW" altLang="en-US" smtClean="0"/>
              <a:t>‹#›</a:t>
            </a:fld>
            <a:endParaRPr lang="zh-TW" altLang="en-US"/>
          </a:p>
        </p:txBody>
      </p:sp>
    </p:spTree>
    <p:extLst>
      <p:ext uri="{BB962C8B-B14F-4D97-AF65-F5344CB8AC3E}">
        <p14:creationId xmlns:p14="http://schemas.microsoft.com/office/powerpoint/2010/main" val="3291508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0814A4A-8CA0-46BE-9909-C9B1904A6C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02E3EC3-167A-4A4F-8D89-BFFDD06478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DCC7DE0-88CC-4542-B1CE-423B602DE7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955F4-2212-4C8B-897F-7A067DA0A773}" type="datetime1">
              <a:rPr lang="zh-TW" altLang="en-US" smtClean="0"/>
              <a:t>2021/10/24</a:t>
            </a:fld>
            <a:endParaRPr lang="zh-TW" altLang="en-US"/>
          </a:p>
        </p:txBody>
      </p:sp>
      <p:sp>
        <p:nvSpPr>
          <p:cNvPr id="5" name="頁尾版面配置區 4">
            <a:extLst>
              <a:ext uri="{FF2B5EF4-FFF2-40B4-BE49-F238E27FC236}">
                <a16:creationId xmlns:a16="http://schemas.microsoft.com/office/drawing/2014/main" id="{60790A45-6015-4A24-860D-6DEA2E273C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C9A3ECAD-7238-44A2-A759-19BE5F15C5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04A1C3-1457-4AFD-B85B-DCAB18157F1E}" type="slidenum">
              <a:rPr lang="zh-TW" altLang="en-US" smtClean="0"/>
              <a:t>‹#›</a:t>
            </a:fld>
            <a:endParaRPr lang="zh-TW" altLang="en-US"/>
          </a:p>
        </p:txBody>
      </p:sp>
    </p:spTree>
    <p:extLst>
      <p:ext uri="{BB962C8B-B14F-4D97-AF65-F5344CB8AC3E}">
        <p14:creationId xmlns:p14="http://schemas.microsoft.com/office/powerpoint/2010/main" val="550741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e-service.cwb.gov.tw/HistoryDataQuery/MonthDataController.do?command=viewMain&amp;station=466920&amp;stname=%25E8%2587%25BA%25E5%258C%2597&amp;datepicker=2021-09"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www.getit01.com/p20190120250957403/"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e-service.cwb.gov.tw/HistoryDataQuery/MonthDataController.do?command=viewMain&amp;station=C0AC70&amp;stname=%25E4%25BF%25A1%25E7%25BE%25A9&amp;datepicker=2021-09"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www.worldometers.info/coronavirus/country/us/" TargetMode="External"/></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emotionmax/Python-Data-Visualization/tree/main/Data"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FE5502-46C6-4F58-A7C8-2CB738C8EF4C}"/>
              </a:ext>
            </a:extLst>
          </p:cNvPr>
          <p:cNvSpPr>
            <a:spLocks noGrp="1"/>
          </p:cNvSpPr>
          <p:nvPr>
            <p:ph type="ctrTitle"/>
          </p:nvPr>
        </p:nvSpPr>
        <p:spPr/>
        <p:txBody>
          <a:bodyPr/>
          <a:lstStyle/>
          <a:p>
            <a:r>
              <a:rPr lang="en-US" altLang="zh-TW" dirty="0"/>
              <a:t>Python Data Visualization</a:t>
            </a:r>
            <a:endParaRPr lang="zh-TW" altLang="en-US" dirty="0"/>
          </a:p>
        </p:txBody>
      </p:sp>
      <p:sp>
        <p:nvSpPr>
          <p:cNvPr id="3" name="副標題 2">
            <a:extLst>
              <a:ext uri="{FF2B5EF4-FFF2-40B4-BE49-F238E27FC236}">
                <a16:creationId xmlns:a16="http://schemas.microsoft.com/office/drawing/2014/main" id="{5D18C79B-974A-48F2-9E23-C9EECCB2227B}"/>
              </a:ext>
            </a:extLst>
          </p:cNvPr>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3125415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一張含有 文字 的圖片&#10;&#10;自動產生的描述">
            <a:extLst>
              <a:ext uri="{FF2B5EF4-FFF2-40B4-BE49-F238E27FC236}">
                <a16:creationId xmlns:a16="http://schemas.microsoft.com/office/drawing/2014/main" id="{6E74ED55-BD16-4CB3-AAC1-AA2F482968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5647" y="2805313"/>
            <a:ext cx="7440706" cy="3916162"/>
          </a:xfrm>
          <a:prstGeom prst="rect">
            <a:avLst/>
          </a:prstGeom>
        </p:spPr>
      </p:pic>
      <p:sp>
        <p:nvSpPr>
          <p:cNvPr id="2" name="標題 1">
            <a:extLst>
              <a:ext uri="{FF2B5EF4-FFF2-40B4-BE49-F238E27FC236}">
                <a16:creationId xmlns:a16="http://schemas.microsoft.com/office/drawing/2014/main" id="{12A8A9E1-3A16-44B2-924C-D93D59964CFD}"/>
              </a:ext>
            </a:extLst>
          </p:cNvPr>
          <p:cNvSpPr>
            <a:spLocks noGrp="1"/>
          </p:cNvSpPr>
          <p:nvPr>
            <p:ph type="title"/>
          </p:nvPr>
        </p:nvSpPr>
        <p:spPr/>
        <p:txBody>
          <a:bodyPr/>
          <a:lstStyle/>
          <a:p>
            <a:r>
              <a:rPr lang="en-US" altLang="zh-TW" dirty="0"/>
              <a:t>Change File Name</a:t>
            </a:r>
            <a:endParaRPr lang="zh-TW" altLang="en-US" dirty="0"/>
          </a:p>
        </p:txBody>
      </p:sp>
      <p:sp>
        <p:nvSpPr>
          <p:cNvPr id="3" name="內容版面配置區 2">
            <a:extLst>
              <a:ext uri="{FF2B5EF4-FFF2-40B4-BE49-F238E27FC236}">
                <a16:creationId xmlns:a16="http://schemas.microsoft.com/office/drawing/2014/main" id="{50B18AC1-4309-4F18-AB4C-81E7D20A0701}"/>
              </a:ext>
            </a:extLst>
          </p:cNvPr>
          <p:cNvSpPr>
            <a:spLocks noGrp="1"/>
          </p:cNvSpPr>
          <p:nvPr>
            <p:ph idx="1"/>
          </p:nvPr>
        </p:nvSpPr>
        <p:spPr>
          <a:xfrm>
            <a:off x="838200" y="1538755"/>
            <a:ext cx="10515600" cy="4351338"/>
          </a:xfrm>
        </p:spPr>
        <p:txBody>
          <a:bodyPr/>
          <a:lstStyle/>
          <a:p>
            <a:r>
              <a:rPr lang="en-US" altLang="zh-TW" dirty="0"/>
              <a:t>Click "</a:t>
            </a:r>
            <a:r>
              <a:rPr lang="en-US" altLang="zh-TW" dirty="0">
                <a:solidFill>
                  <a:schemeClr val="accent1"/>
                </a:solidFill>
              </a:rPr>
              <a:t>Untitled</a:t>
            </a:r>
            <a:r>
              <a:rPr lang="en-US" altLang="zh-TW" dirty="0"/>
              <a:t>" on the right side of the </a:t>
            </a:r>
            <a:r>
              <a:rPr lang="en-US" altLang="zh-TW" dirty="0" err="1"/>
              <a:t>Jupyter</a:t>
            </a:r>
            <a:r>
              <a:rPr lang="en-US" altLang="zh-TW" dirty="0"/>
              <a:t> logo and enter your new file name, click "Rename" button to confirm that the file name update is complete.</a:t>
            </a:r>
            <a:endParaRPr lang="zh-TW" altLang="en-US" dirty="0"/>
          </a:p>
        </p:txBody>
      </p:sp>
      <p:sp>
        <p:nvSpPr>
          <p:cNvPr id="4" name="投影片編號版面配置區 3">
            <a:extLst>
              <a:ext uri="{FF2B5EF4-FFF2-40B4-BE49-F238E27FC236}">
                <a16:creationId xmlns:a16="http://schemas.microsoft.com/office/drawing/2014/main" id="{5F1E2B3A-B4A2-40C6-92E8-2C0B0F032FB2}"/>
              </a:ext>
            </a:extLst>
          </p:cNvPr>
          <p:cNvSpPr>
            <a:spLocks noGrp="1"/>
          </p:cNvSpPr>
          <p:nvPr>
            <p:ph type="sldNum" sz="quarter" idx="12"/>
          </p:nvPr>
        </p:nvSpPr>
        <p:spPr/>
        <p:txBody>
          <a:bodyPr/>
          <a:lstStyle/>
          <a:p>
            <a:fld id="{E504A1C3-1457-4AFD-B85B-DCAB18157F1E}" type="slidenum">
              <a:rPr lang="zh-TW" altLang="en-US" smtClean="0"/>
              <a:pPr/>
              <a:t>10</a:t>
            </a:fld>
            <a:endParaRPr lang="zh-TW" altLang="en-US" dirty="0"/>
          </a:p>
        </p:txBody>
      </p:sp>
    </p:spTree>
    <p:extLst>
      <p:ext uri="{BB962C8B-B14F-4D97-AF65-F5344CB8AC3E}">
        <p14:creationId xmlns:p14="http://schemas.microsoft.com/office/powerpoint/2010/main" val="31602057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773B5F-834A-492C-B76D-36CD3063D5AE}"/>
              </a:ext>
            </a:extLst>
          </p:cNvPr>
          <p:cNvSpPr>
            <a:spLocks noGrp="1"/>
          </p:cNvSpPr>
          <p:nvPr>
            <p:ph type="title"/>
          </p:nvPr>
        </p:nvSpPr>
        <p:spPr>
          <a:xfrm>
            <a:off x="838200" y="270470"/>
            <a:ext cx="10515600" cy="1325563"/>
          </a:xfrm>
        </p:spPr>
        <p:txBody>
          <a:bodyPr/>
          <a:lstStyle/>
          <a:p>
            <a:r>
              <a:rPr lang="en-US" altLang="zh-TW" dirty="0"/>
              <a:t>Exercise3 Example</a:t>
            </a:r>
            <a:r>
              <a:rPr lang="zh-TW" altLang="en-US" dirty="0"/>
              <a:t> </a:t>
            </a:r>
            <a:r>
              <a:rPr lang="en-US" altLang="zh-TW" dirty="0"/>
              <a:t>(Cont’d)</a:t>
            </a:r>
            <a:endParaRPr lang="zh-TW" altLang="en-US" dirty="0"/>
          </a:p>
        </p:txBody>
      </p:sp>
      <p:sp>
        <p:nvSpPr>
          <p:cNvPr id="3" name="內容版面配置區 2">
            <a:extLst>
              <a:ext uri="{FF2B5EF4-FFF2-40B4-BE49-F238E27FC236}">
                <a16:creationId xmlns:a16="http://schemas.microsoft.com/office/drawing/2014/main" id="{6ACDF43A-6E83-4A24-80E6-9E0432BD3FA5}"/>
              </a:ext>
            </a:extLst>
          </p:cNvPr>
          <p:cNvSpPr>
            <a:spLocks noGrp="1"/>
          </p:cNvSpPr>
          <p:nvPr>
            <p:ph idx="1"/>
          </p:nvPr>
        </p:nvSpPr>
        <p:spPr>
          <a:xfrm>
            <a:off x="838200" y="1377390"/>
            <a:ext cx="10515600" cy="4351338"/>
          </a:xfrm>
        </p:spPr>
        <p:txBody>
          <a:bodyPr/>
          <a:lstStyle/>
          <a:p>
            <a:r>
              <a:rPr lang="en-US" altLang="zh-TW" dirty="0"/>
              <a:t>Draw the heat map of death rate with COVID-19 in U.S. states. </a:t>
            </a:r>
          </a:p>
          <a:p>
            <a:endParaRPr lang="zh-TW" altLang="en-US" dirty="0"/>
          </a:p>
        </p:txBody>
      </p:sp>
      <p:sp>
        <p:nvSpPr>
          <p:cNvPr id="4" name="投影片編號版面配置區 3">
            <a:extLst>
              <a:ext uri="{FF2B5EF4-FFF2-40B4-BE49-F238E27FC236}">
                <a16:creationId xmlns:a16="http://schemas.microsoft.com/office/drawing/2014/main" id="{79A3A846-1927-4ACB-B801-7F6C09A9FA96}"/>
              </a:ext>
            </a:extLst>
          </p:cNvPr>
          <p:cNvSpPr>
            <a:spLocks noGrp="1"/>
          </p:cNvSpPr>
          <p:nvPr>
            <p:ph type="sldNum" sz="quarter" idx="12"/>
          </p:nvPr>
        </p:nvSpPr>
        <p:spPr/>
        <p:txBody>
          <a:bodyPr/>
          <a:lstStyle/>
          <a:p>
            <a:fld id="{E504A1C3-1457-4AFD-B85B-DCAB18157F1E}" type="slidenum">
              <a:rPr lang="zh-TW" altLang="en-US" smtClean="0"/>
              <a:pPr/>
              <a:t>100</a:t>
            </a:fld>
            <a:endParaRPr lang="zh-TW" altLang="en-US" dirty="0"/>
          </a:p>
        </p:txBody>
      </p:sp>
      <p:pic>
        <p:nvPicPr>
          <p:cNvPr id="6" name="圖片 5" descr="一張含有 地圖 的圖片&#10;&#10;自動產生的描述">
            <a:extLst>
              <a:ext uri="{FF2B5EF4-FFF2-40B4-BE49-F238E27FC236}">
                <a16:creationId xmlns:a16="http://schemas.microsoft.com/office/drawing/2014/main" id="{7F388D8A-53DC-4088-BA77-497903D4F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681" y="1956226"/>
            <a:ext cx="8080519" cy="4582686"/>
          </a:xfrm>
          <a:prstGeom prst="rect">
            <a:avLst/>
          </a:prstGeom>
        </p:spPr>
      </p:pic>
    </p:spTree>
    <p:extLst>
      <p:ext uri="{BB962C8B-B14F-4D97-AF65-F5344CB8AC3E}">
        <p14:creationId xmlns:p14="http://schemas.microsoft.com/office/powerpoint/2010/main" val="17077165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521D31-5376-4FBE-8A66-E05406FECD66}"/>
              </a:ext>
            </a:extLst>
          </p:cNvPr>
          <p:cNvSpPr>
            <a:spLocks noGrp="1"/>
          </p:cNvSpPr>
          <p:nvPr>
            <p:ph type="title"/>
          </p:nvPr>
        </p:nvSpPr>
        <p:spPr/>
        <p:txBody>
          <a:bodyPr/>
          <a:lstStyle/>
          <a:p>
            <a:r>
              <a:rPr lang="en-US" altLang="zh-TW" dirty="0"/>
              <a:t>Exercise 4</a:t>
            </a:r>
            <a:endParaRPr lang="zh-TW" altLang="en-US" dirty="0"/>
          </a:p>
        </p:txBody>
      </p:sp>
      <p:sp>
        <p:nvSpPr>
          <p:cNvPr id="3" name="內容版面配置區 2">
            <a:extLst>
              <a:ext uri="{FF2B5EF4-FFF2-40B4-BE49-F238E27FC236}">
                <a16:creationId xmlns:a16="http://schemas.microsoft.com/office/drawing/2014/main" id="{5E2EAA9E-7B10-4173-8875-DF26747C9EA3}"/>
              </a:ext>
            </a:extLst>
          </p:cNvPr>
          <p:cNvSpPr>
            <a:spLocks noGrp="1"/>
          </p:cNvSpPr>
          <p:nvPr>
            <p:ph idx="1"/>
          </p:nvPr>
        </p:nvSpPr>
        <p:spPr>
          <a:xfrm>
            <a:off x="838200" y="1690688"/>
            <a:ext cx="10515600" cy="4351338"/>
          </a:xfrm>
        </p:spPr>
        <p:txBody>
          <a:bodyPr/>
          <a:lstStyle/>
          <a:p>
            <a:r>
              <a:rPr lang="en-US" altLang="zh-TW" dirty="0"/>
              <a:t>Search the information on the internet you are interested in and draw it to a </a:t>
            </a:r>
            <a:r>
              <a:rPr lang="en-US" altLang="zh-TW" dirty="0">
                <a:solidFill>
                  <a:srgbClr val="FF0000"/>
                </a:solidFill>
              </a:rPr>
              <a:t>heat map</a:t>
            </a:r>
            <a:r>
              <a:rPr lang="en-US" altLang="zh-TW" dirty="0"/>
              <a:t>.</a:t>
            </a:r>
          </a:p>
          <a:p>
            <a:r>
              <a:rPr lang="en-US" altLang="zh-TW" dirty="0"/>
              <a:t>For example: GDP per capita in various countries, global vaccine coverage, number of confirmed cases of COVID-19 in Japan, etc.</a:t>
            </a:r>
          </a:p>
          <a:p>
            <a:r>
              <a:rPr lang="en-US" altLang="zh-TW" dirty="0"/>
              <a:t>There are no restrictions, you can do whatever you want.</a:t>
            </a:r>
            <a:endParaRPr lang="zh-TW" altLang="en-US" dirty="0"/>
          </a:p>
        </p:txBody>
      </p:sp>
      <p:sp>
        <p:nvSpPr>
          <p:cNvPr id="4" name="投影片編號版面配置區 3">
            <a:extLst>
              <a:ext uri="{FF2B5EF4-FFF2-40B4-BE49-F238E27FC236}">
                <a16:creationId xmlns:a16="http://schemas.microsoft.com/office/drawing/2014/main" id="{E4716661-E17A-4647-A103-A45D0B151191}"/>
              </a:ext>
            </a:extLst>
          </p:cNvPr>
          <p:cNvSpPr>
            <a:spLocks noGrp="1"/>
          </p:cNvSpPr>
          <p:nvPr>
            <p:ph type="sldNum" sz="quarter" idx="12"/>
          </p:nvPr>
        </p:nvSpPr>
        <p:spPr/>
        <p:txBody>
          <a:bodyPr/>
          <a:lstStyle/>
          <a:p>
            <a:fld id="{E504A1C3-1457-4AFD-B85B-DCAB18157F1E}" type="slidenum">
              <a:rPr lang="zh-TW" altLang="en-US" smtClean="0"/>
              <a:pPr/>
              <a:t>101</a:t>
            </a:fld>
            <a:endParaRPr lang="zh-TW" altLang="en-US" dirty="0"/>
          </a:p>
        </p:txBody>
      </p:sp>
    </p:spTree>
    <p:extLst>
      <p:ext uri="{BB962C8B-B14F-4D97-AF65-F5344CB8AC3E}">
        <p14:creationId xmlns:p14="http://schemas.microsoft.com/office/powerpoint/2010/main" val="11543352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DA83CB-8C70-4E6D-9E76-3F1EF7CFB084}"/>
              </a:ext>
            </a:extLst>
          </p:cNvPr>
          <p:cNvSpPr>
            <a:spLocks noGrp="1"/>
          </p:cNvSpPr>
          <p:nvPr>
            <p:ph type="ctrTitle"/>
          </p:nvPr>
        </p:nvSpPr>
        <p:spPr/>
        <p:txBody>
          <a:bodyPr/>
          <a:lstStyle/>
          <a:p>
            <a:r>
              <a:rPr lang="en-US" altLang="zh-TW" dirty="0"/>
              <a:t>End</a:t>
            </a:r>
            <a:endParaRPr lang="zh-TW" altLang="en-US" dirty="0"/>
          </a:p>
        </p:txBody>
      </p:sp>
    </p:spTree>
    <p:extLst>
      <p:ext uri="{BB962C8B-B14F-4D97-AF65-F5344CB8AC3E}">
        <p14:creationId xmlns:p14="http://schemas.microsoft.com/office/powerpoint/2010/main" val="1727037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DE6173-B5B2-4746-A89B-738E48840AF7}"/>
              </a:ext>
            </a:extLst>
          </p:cNvPr>
          <p:cNvSpPr>
            <a:spLocks noGrp="1"/>
          </p:cNvSpPr>
          <p:nvPr>
            <p:ph type="title"/>
          </p:nvPr>
        </p:nvSpPr>
        <p:spPr/>
        <p:txBody>
          <a:bodyPr/>
          <a:lstStyle/>
          <a:p>
            <a:r>
              <a:rPr lang="en-US" altLang="zh-TW" dirty="0"/>
              <a:t>Program Execution</a:t>
            </a:r>
            <a:endParaRPr lang="zh-TW" altLang="en-US" dirty="0"/>
          </a:p>
        </p:txBody>
      </p:sp>
      <p:sp>
        <p:nvSpPr>
          <p:cNvPr id="3" name="內容版面配置區 2">
            <a:extLst>
              <a:ext uri="{FF2B5EF4-FFF2-40B4-BE49-F238E27FC236}">
                <a16:creationId xmlns:a16="http://schemas.microsoft.com/office/drawing/2014/main" id="{99F1EE04-E65A-4C1E-9A63-0184F00EACB2}"/>
              </a:ext>
            </a:extLst>
          </p:cNvPr>
          <p:cNvSpPr>
            <a:spLocks noGrp="1"/>
          </p:cNvSpPr>
          <p:nvPr>
            <p:ph idx="1"/>
          </p:nvPr>
        </p:nvSpPr>
        <p:spPr>
          <a:xfrm>
            <a:off x="838200" y="1520825"/>
            <a:ext cx="10515600" cy="4351338"/>
          </a:xfrm>
        </p:spPr>
        <p:txBody>
          <a:bodyPr/>
          <a:lstStyle/>
          <a:p>
            <a:r>
              <a:rPr lang="en-US" altLang="zh-TW" dirty="0"/>
              <a:t>Please enter </a:t>
            </a:r>
            <a:r>
              <a:rPr lang="en-US" altLang="zh-TW" dirty="0">
                <a:solidFill>
                  <a:schemeClr val="accent1"/>
                </a:solidFill>
              </a:rPr>
              <a:t>print("Hello World")</a:t>
            </a:r>
            <a:r>
              <a:rPr lang="en-US" altLang="zh-TW" dirty="0"/>
              <a:t> in the cell.</a:t>
            </a:r>
          </a:p>
          <a:p>
            <a:r>
              <a:rPr lang="en-US" altLang="zh-TW" dirty="0"/>
              <a:t>Click "</a:t>
            </a:r>
            <a:r>
              <a:rPr lang="en-US" altLang="zh-TW" dirty="0">
                <a:solidFill>
                  <a:schemeClr val="accent1"/>
                </a:solidFill>
              </a:rPr>
              <a:t>Run</a:t>
            </a:r>
            <a:r>
              <a:rPr lang="en-US" altLang="zh-TW" dirty="0"/>
              <a:t>" to execute the program, or you can directly press "Shift" + "Enter" to execute.</a:t>
            </a:r>
            <a:endParaRPr lang="zh-TW" altLang="en-US" dirty="0"/>
          </a:p>
        </p:txBody>
      </p:sp>
      <p:sp>
        <p:nvSpPr>
          <p:cNvPr id="4" name="投影片編號版面配置區 3">
            <a:extLst>
              <a:ext uri="{FF2B5EF4-FFF2-40B4-BE49-F238E27FC236}">
                <a16:creationId xmlns:a16="http://schemas.microsoft.com/office/drawing/2014/main" id="{E319C436-468E-4B48-861F-6D3757CDD92C}"/>
              </a:ext>
            </a:extLst>
          </p:cNvPr>
          <p:cNvSpPr>
            <a:spLocks noGrp="1"/>
          </p:cNvSpPr>
          <p:nvPr>
            <p:ph type="sldNum" sz="quarter" idx="12"/>
          </p:nvPr>
        </p:nvSpPr>
        <p:spPr/>
        <p:txBody>
          <a:bodyPr/>
          <a:lstStyle/>
          <a:p>
            <a:fld id="{E504A1C3-1457-4AFD-B85B-DCAB18157F1E}" type="slidenum">
              <a:rPr lang="zh-TW" altLang="en-US" smtClean="0"/>
              <a:pPr/>
              <a:t>11</a:t>
            </a:fld>
            <a:endParaRPr lang="zh-TW" altLang="en-US" dirty="0"/>
          </a:p>
        </p:txBody>
      </p:sp>
      <p:pic>
        <p:nvPicPr>
          <p:cNvPr id="6" name="圖片 5" descr="一張含有 文字 的圖片&#10;&#10;自動產生的描述">
            <a:extLst>
              <a:ext uri="{FF2B5EF4-FFF2-40B4-BE49-F238E27FC236}">
                <a16:creationId xmlns:a16="http://schemas.microsoft.com/office/drawing/2014/main" id="{D2CEB2F7-9E20-4996-BE37-DFA04738A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2944187"/>
            <a:ext cx="6543834" cy="3594725"/>
          </a:xfrm>
          <a:prstGeom prst="rect">
            <a:avLst/>
          </a:prstGeom>
        </p:spPr>
      </p:pic>
    </p:spTree>
    <p:extLst>
      <p:ext uri="{BB962C8B-B14F-4D97-AF65-F5344CB8AC3E}">
        <p14:creationId xmlns:p14="http://schemas.microsoft.com/office/powerpoint/2010/main" val="1282826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FC4169-6861-4D20-82A1-EEA0F28D6951}"/>
              </a:ext>
            </a:extLst>
          </p:cNvPr>
          <p:cNvSpPr>
            <a:spLocks noGrp="1"/>
          </p:cNvSpPr>
          <p:nvPr>
            <p:ph type="title"/>
          </p:nvPr>
        </p:nvSpPr>
        <p:spPr>
          <a:xfrm>
            <a:off x="722506" y="936811"/>
            <a:ext cx="3771009" cy="822747"/>
          </a:xfrm>
        </p:spPr>
        <p:txBody>
          <a:bodyPr vert="horz" lIns="91440" tIns="45720" rIns="91440" bIns="45720" rtlCol="0" anchor="b">
            <a:normAutofit/>
          </a:bodyPr>
          <a:lstStyle/>
          <a:p>
            <a:r>
              <a:rPr lang="en-US" altLang="zh-TW" dirty="0"/>
              <a:t>Install Library</a:t>
            </a:r>
            <a:endParaRPr lang="en-US" altLang="zh-TW" kern="1200" dirty="0">
              <a:solidFill>
                <a:schemeClr val="tx1"/>
              </a:solidFill>
              <a:latin typeface="+mj-lt"/>
              <a:ea typeface="+mj-ea"/>
              <a:cs typeface="+mj-cs"/>
            </a:endParaRPr>
          </a:p>
        </p:txBody>
      </p:sp>
      <p:sp>
        <p:nvSpPr>
          <p:cNvPr id="3" name="內容版面配置區 2">
            <a:extLst>
              <a:ext uri="{FF2B5EF4-FFF2-40B4-BE49-F238E27FC236}">
                <a16:creationId xmlns:a16="http://schemas.microsoft.com/office/drawing/2014/main" id="{9BC3563A-DF81-4BE6-9FB2-D677B5C0CD9D}"/>
              </a:ext>
            </a:extLst>
          </p:cNvPr>
          <p:cNvSpPr>
            <a:spLocks noGrp="1"/>
          </p:cNvSpPr>
          <p:nvPr>
            <p:ph idx="1"/>
          </p:nvPr>
        </p:nvSpPr>
        <p:spPr>
          <a:xfrm>
            <a:off x="477010" y="2316905"/>
            <a:ext cx="4169222" cy="1612930"/>
          </a:xfrm>
        </p:spPr>
        <p:txBody>
          <a:bodyPr vert="horz" lIns="91440" tIns="45720" rIns="91440" bIns="45720" rtlCol="0">
            <a:noAutofit/>
          </a:bodyPr>
          <a:lstStyle/>
          <a:p>
            <a:r>
              <a:rPr lang="en-US" altLang="zh-TW" dirty="0"/>
              <a:t>Assuming an error occurs, please confirm whether the necessary library is installed. </a:t>
            </a:r>
          </a:p>
          <a:p>
            <a:r>
              <a:rPr lang="en-US" altLang="zh-TW" dirty="0"/>
              <a:t>Open Anaconda Prompt to install the library.</a:t>
            </a:r>
            <a:endParaRPr lang="zh-TW" altLang="en-US" dirty="0"/>
          </a:p>
        </p:txBody>
      </p:sp>
      <p:sp>
        <p:nvSpPr>
          <p:cNvPr id="4" name="投影片編號版面配置區 3">
            <a:extLst>
              <a:ext uri="{FF2B5EF4-FFF2-40B4-BE49-F238E27FC236}">
                <a16:creationId xmlns:a16="http://schemas.microsoft.com/office/drawing/2014/main" id="{68207927-6ABA-4628-8571-322B453F36BE}"/>
              </a:ext>
            </a:extLst>
          </p:cNvPr>
          <p:cNvSpPr>
            <a:spLocks noGrp="1"/>
          </p:cNvSpPr>
          <p:nvPr>
            <p:ph type="sldNum" sz="quarter" idx="12"/>
          </p:nvPr>
        </p:nvSpPr>
        <p:spPr>
          <a:xfrm>
            <a:off x="8610600" y="6356350"/>
            <a:ext cx="2743200" cy="365125"/>
          </a:xfrm>
        </p:spPr>
        <p:txBody>
          <a:bodyPr vert="horz" lIns="91440" tIns="45720" rIns="91440" bIns="45720" rtlCol="0" anchor="ctr">
            <a:noAutofit/>
          </a:bodyPr>
          <a:lstStyle/>
          <a:p>
            <a:pPr>
              <a:spcAft>
                <a:spcPts val="600"/>
              </a:spcAft>
            </a:pPr>
            <a:fld id="{E504A1C3-1457-4AFD-B85B-DCAB18157F1E}" type="slidenum">
              <a:rPr lang="en-US" altLang="zh-TW"/>
              <a:pPr>
                <a:spcAft>
                  <a:spcPts val="600"/>
                </a:spcAft>
              </a:pPr>
              <a:t>12</a:t>
            </a:fld>
            <a:endParaRPr lang="en-US" altLang="zh-TW" dirty="0"/>
          </a:p>
        </p:txBody>
      </p:sp>
      <p:cxnSp>
        <p:nvCxnSpPr>
          <p:cNvPr id="8" name="直線接點 7">
            <a:extLst>
              <a:ext uri="{FF2B5EF4-FFF2-40B4-BE49-F238E27FC236}">
                <a16:creationId xmlns:a16="http://schemas.microsoft.com/office/drawing/2014/main" id="{35F71951-D9D9-4060-B6A4-883562B53548}"/>
              </a:ext>
            </a:extLst>
          </p:cNvPr>
          <p:cNvCxnSpPr>
            <a:cxnSpLocks/>
          </p:cNvCxnSpPr>
          <p:nvPr/>
        </p:nvCxnSpPr>
        <p:spPr>
          <a:xfrm>
            <a:off x="629727" y="1945340"/>
            <a:ext cx="3863788" cy="0"/>
          </a:xfrm>
          <a:prstGeom prst="line">
            <a:avLst/>
          </a:prstGeom>
        </p:spPr>
        <p:style>
          <a:lnRef idx="3">
            <a:schemeClr val="accent1"/>
          </a:lnRef>
          <a:fillRef idx="0">
            <a:schemeClr val="accent1"/>
          </a:fillRef>
          <a:effectRef idx="2">
            <a:schemeClr val="accent1"/>
          </a:effectRef>
          <a:fontRef idx="minor">
            <a:schemeClr val="tx1"/>
          </a:fontRef>
        </p:style>
      </p:cxnSp>
      <p:pic>
        <p:nvPicPr>
          <p:cNvPr id="7" name="圖片 6" descr="一張含有 文字 的圖片&#10;&#10;自動產生的描述">
            <a:extLst>
              <a:ext uri="{FF2B5EF4-FFF2-40B4-BE49-F238E27FC236}">
                <a16:creationId xmlns:a16="http://schemas.microsoft.com/office/drawing/2014/main" id="{9A4743CB-56D3-4ECF-A56A-6DB4D6533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235" y="373587"/>
            <a:ext cx="6106599" cy="5904901"/>
          </a:xfrm>
          <a:prstGeom prst="rect">
            <a:avLst/>
          </a:prstGeom>
        </p:spPr>
      </p:pic>
    </p:spTree>
    <p:extLst>
      <p:ext uri="{BB962C8B-B14F-4D97-AF65-F5344CB8AC3E}">
        <p14:creationId xmlns:p14="http://schemas.microsoft.com/office/powerpoint/2010/main" val="4021263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2D606B-5E09-4A61-A7F0-E34F8651968C}"/>
              </a:ext>
            </a:extLst>
          </p:cNvPr>
          <p:cNvSpPr>
            <a:spLocks noGrp="1"/>
          </p:cNvSpPr>
          <p:nvPr>
            <p:ph type="title"/>
          </p:nvPr>
        </p:nvSpPr>
        <p:spPr/>
        <p:txBody>
          <a:bodyPr/>
          <a:lstStyle/>
          <a:p>
            <a:r>
              <a:rPr lang="en-US" altLang="zh-TW" dirty="0"/>
              <a:t>Install Packages</a:t>
            </a:r>
            <a:endParaRPr lang="zh-TW" altLang="en-US" dirty="0"/>
          </a:p>
        </p:txBody>
      </p:sp>
      <p:sp>
        <p:nvSpPr>
          <p:cNvPr id="3" name="內容版面配置區 2">
            <a:extLst>
              <a:ext uri="{FF2B5EF4-FFF2-40B4-BE49-F238E27FC236}">
                <a16:creationId xmlns:a16="http://schemas.microsoft.com/office/drawing/2014/main" id="{5ABD106B-8BDD-496B-A7E9-19C3838182CE}"/>
              </a:ext>
            </a:extLst>
          </p:cNvPr>
          <p:cNvSpPr>
            <a:spLocks noGrp="1"/>
          </p:cNvSpPr>
          <p:nvPr>
            <p:ph idx="1"/>
          </p:nvPr>
        </p:nvSpPr>
        <p:spPr/>
        <p:txBody>
          <a:bodyPr/>
          <a:lstStyle/>
          <a:p>
            <a:r>
              <a:rPr lang="en-US" altLang="zh-TW" dirty="0"/>
              <a:t>Enter </a:t>
            </a:r>
            <a:r>
              <a:rPr lang="en-US" altLang="zh-TW" dirty="0" err="1">
                <a:solidFill>
                  <a:schemeClr val="accent1"/>
                </a:solidFill>
              </a:rPr>
              <a:t>conda</a:t>
            </a:r>
            <a:r>
              <a:rPr lang="en-US" altLang="zh-TW" dirty="0">
                <a:solidFill>
                  <a:schemeClr val="accent1"/>
                </a:solidFill>
              </a:rPr>
              <a:t> install (library name) </a:t>
            </a:r>
            <a:r>
              <a:rPr lang="en-US" altLang="zh-TW" dirty="0"/>
              <a:t>to install the necessary packages.</a:t>
            </a:r>
          </a:p>
          <a:p>
            <a:r>
              <a:rPr lang="en-US" altLang="zh-TW" dirty="0"/>
              <a:t>If you can't install it with the </a:t>
            </a:r>
            <a:r>
              <a:rPr lang="en-US" altLang="zh-TW" dirty="0" err="1"/>
              <a:t>conda</a:t>
            </a:r>
            <a:r>
              <a:rPr lang="en-US" altLang="zh-TW" dirty="0"/>
              <a:t> command, change it to </a:t>
            </a:r>
            <a:r>
              <a:rPr lang="en-US" altLang="zh-TW" dirty="0">
                <a:solidFill>
                  <a:schemeClr val="accent1"/>
                </a:solidFill>
              </a:rPr>
              <a:t>pip install (library name)</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4366704D-3273-41AD-AE25-EE930067D7E7}"/>
              </a:ext>
            </a:extLst>
          </p:cNvPr>
          <p:cNvSpPr>
            <a:spLocks noGrp="1"/>
          </p:cNvSpPr>
          <p:nvPr>
            <p:ph type="sldNum" sz="quarter" idx="12"/>
          </p:nvPr>
        </p:nvSpPr>
        <p:spPr/>
        <p:txBody>
          <a:bodyPr/>
          <a:lstStyle/>
          <a:p>
            <a:fld id="{E504A1C3-1457-4AFD-B85B-DCAB18157F1E}" type="slidenum">
              <a:rPr lang="zh-TW" altLang="en-US" smtClean="0"/>
              <a:pPr/>
              <a:t>13</a:t>
            </a:fld>
            <a:endParaRPr lang="zh-TW" altLang="en-US" dirty="0"/>
          </a:p>
        </p:txBody>
      </p:sp>
      <p:pic>
        <p:nvPicPr>
          <p:cNvPr id="6" name="圖片 5" descr="一張含有 文字 的圖片&#10;&#10;自動產生的描述">
            <a:extLst>
              <a:ext uri="{FF2B5EF4-FFF2-40B4-BE49-F238E27FC236}">
                <a16:creationId xmlns:a16="http://schemas.microsoft.com/office/drawing/2014/main" id="{3A56EC08-B055-4BC2-A5AA-CC4AF5E7D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2107" y="3322759"/>
            <a:ext cx="6183518" cy="1357070"/>
          </a:xfrm>
          <a:prstGeom prst="rect">
            <a:avLst/>
          </a:prstGeom>
        </p:spPr>
      </p:pic>
      <p:pic>
        <p:nvPicPr>
          <p:cNvPr id="8" name="圖片 7" descr="一張含有 文字 的圖片&#10;&#10;自動產生的描述">
            <a:extLst>
              <a:ext uri="{FF2B5EF4-FFF2-40B4-BE49-F238E27FC236}">
                <a16:creationId xmlns:a16="http://schemas.microsoft.com/office/drawing/2014/main" id="{6266D199-0DD4-4BCF-B6F5-3E901D0A5F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2107" y="5018016"/>
            <a:ext cx="6243304" cy="1293884"/>
          </a:xfrm>
          <a:prstGeom prst="rect">
            <a:avLst/>
          </a:prstGeom>
        </p:spPr>
      </p:pic>
    </p:spTree>
    <p:extLst>
      <p:ext uri="{BB962C8B-B14F-4D97-AF65-F5344CB8AC3E}">
        <p14:creationId xmlns:p14="http://schemas.microsoft.com/office/powerpoint/2010/main" val="4014024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DA83CB-8C70-4E6D-9E76-3F1EF7CFB084}"/>
              </a:ext>
            </a:extLst>
          </p:cNvPr>
          <p:cNvSpPr>
            <a:spLocks noGrp="1"/>
          </p:cNvSpPr>
          <p:nvPr>
            <p:ph type="ctrTitle"/>
          </p:nvPr>
        </p:nvSpPr>
        <p:spPr/>
        <p:txBody>
          <a:bodyPr/>
          <a:lstStyle/>
          <a:p>
            <a:r>
              <a:rPr lang="en-US" altLang="zh-TW" dirty="0"/>
              <a:t>Word Cloud</a:t>
            </a:r>
            <a:endParaRPr lang="zh-TW" altLang="en-US" dirty="0"/>
          </a:p>
        </p:txBody>
      </p:sp>
      <p:sp>
        <p:nvSpPr>
          <p:cNvPr id="3" name="副標題 2">
            <a:extLst>
              <a:ext uri="{FF2B5EF4-FFF2-40B4-BE49-F238E27FC236}">
                <a16:creationId xmlns:a16="http://schemas.microsoft.com/office/drawing/2014/main" id="{BA9C88A2-6362-43B5-AC1F-04CF094E111E}"/>
              </a:ext>
            </a:extLst>
          </p:cNvPr>
          <p:cNvSpPr>
            <a:spLocks noGrp="1"/>
          </p:cNvSpPr>
          <p:nvPr>
            <p:ph type="subTitle" idx="1"/>
          </p:nvPr>
        </p:nvSpPr>
        <p:spPr/>
        <p:txBody>
          <a:bodyPr>
            <a:normAutofit/>
          </a:bodyPr>
          <a:lstStyle/>
          <a:p>
            <a:pPr algn="l"/>
            <a:r>
              <a:rPr lang="en-US" altLang="zh-TW" sz="3200" dirty="0"/>
              <a:t>Use crawler tools to crawl PTT website and draw it into a word cloud</a:t>
            </a:r>
            <a:endParaRPr lang="zh-TW" altLang="en-US" sz="3200" dirty="0"/>
          </a:p>
        </p:txBody>
      </p:sp>
    </p:spTree>
    <p:extLst>
      <p:ext uri="{BB962C8B-B14F-4D97-AF65-F5344CB8AC3E}">
        <p14:creationId xmlns:p14="http://schemas.microsoft.com/office/powerpoint/2010/main" val="409437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ADF7E6-6802-4777-92F2-A75EE06428CF}"/>
              </a:ext>
            </a:extLst>
          </p:cNvPr>
          <p:cNvSpPr>
            <a:spLocks noGrp="1"/>
          </p:cNvSpPr>
          <p:nvPr>
            <p:ph type="title"/>
          </p:nvPr>
        </p:nvSpPr>
        <p:spPr/>
        <p:txBody>
          <a:bodyPr/>
          <a:lstStyle/>
          <a:p>
            <a:r>
              <a:rPr lang="en-US" altLang="zh-TW" dirty="0"/>
              <a:t>Crawler Library</a:t>
            </a:r>
            <a:endParaRPr lang="zh-TW" altLang="en-US" dirty="0"/>
          </a:p>
        </p:txBody>
      </p:sp>
      <p:sp>
        <p:nvSpPr>
          <p:cNvPr id="3" name="內容版面配置區 2">
            <a:extLst>
              <a:ext uri="{FF2B5EF4-FFF2-40B4-BE49-F238E27FC236}">
                <a16:creationId xmlns:a16="http://schemas.microsoft.com/office/drawing/2014/main" id="{B3972F12-8756-45B3-8D05-91FDC982686D}"/>
              </a:ext>
            </a:extLst>
          </p:cNvPr>
          <p:cNvSpPr>
            <a:spLocks noGrp="1"/>
          </p:cNvSpPr>
          <p:nvPr>
            <p:ph idx="1"/>
          </p:nvPr>
        </p:nvSpPr>
        <p:spPr/>
        <p:txBody>
          <a:bodyPr/>
          <a:lstStyle/>
          <a:p>
            <a:pPr marL="0" indent="0">
              <a:buNone/>
            </a:pPr>
            <a:r>
              <a:rPr lang="en-US" altLang="zh-TW" dirty="0"/>
              <a:t>1. </a:t>
            </a:r>
            <a:r>
              <a:rPr lang="en-US" altLang="zh-TW" b="1" dirty="0">
                <a:solidFill>
                  <a:schemeClr val="accent1"/>
                </a:solidFill>
              </a:rPr>
              <a:t>requests</a:t>
            </a:r>
            <a:r>
              <a:rPr lang="en-US" altLang="zh-TW" dirty="0"/>
              <a:t> is used to send HTTP requests and responses.</a:t>
            </a:r>
          </a:p>
          <a:p>
            <a:pPr marL="0" indent="0">
              <a:buNone/>
            </a:pPr>
            <a:r>
              <a:rPr lang="en-US" altLang="zh-TW" dirty="0"/>
              <a:t>2. </a:t>
            </a:r>
            <a:r>
              <a:rPr lang="en-US" altLang="zh-TW" b="1" dirty="0" err="1">
                <a:solidFill>
                  <a:schemeClr val="accent1"/>
                </a:solidFill>
              </a:rPr>
              <a:t>BeautifulSoup</a:t>
            </a:r>
            <a:r>
              <a:rPr lang="en-US" altLang="zh-TW" dirty="0"/>
              <a:t> is used to analyze and crawl elements in HTML.</a:t>
            </a:r>
            <a:endParaRPr lang="zh-TW" altLang="en-US" dirty="0"/>
          </a:p>
        </p:txBody>
      </p:sp>
      <p:sp>
        <p:nvSpPr>
          <p:cNvPr id="4" name="投影片編號版面配置區 3">
            <a:extLst>
              <a:ext uri="{FF2B5EF4-FFF2-40B4-BE49-F238E27FC236}">
                <a16:creationId xmlns:a16="http://schemas.microsoft.com/office/drawing/2014/main" id="{2EA41022-7C4A-4360-BF26-3EFF10D1F790}"/>
              </a:ext>
            </a:extLst>
          </p:cNvPr>
          <p:cNvSpPr>
            <a:spLocks noGrp="1"/>
          </p:cNvSpPr>
          <p:nvPr>
            <p:ph type="sldNum" sz="quarter" idx="12"/>
          </p:nvPr>
        </p:nvSpPr>
        <p:spPr/>
        <p:txBody>
          <a:bodyPr/>
          <a:lstStyle/>
          <a:p>
            <a:fld id="{E504A1C3-1457-4AFD-B85B-DCAB18157F1E}" type="slidenum">
              <a:rPr lang="zh-TW" altLang="en-US" smtClean="0"/>
              <a:pPr/>
              <a:t>15</a:t>
            </a:fld>
            <a:endParaRPr lang="zh-TW" altLang="en-US" dirty="0"/>
          </a:p>
        </p:txBody>
      </p:sp>
      <p:pic>
        <p:nvPicPr>
          <p:cNvPr id="6" name="圖片 5">
            <a:extLst>
              <a:ext uri="{FF2B5EF4-FFF2-40B4-BE49-F238E27FC236}">
                <a16:creationId xmlns:a16="http://schemas.microsoft.com/office/drawing/2014/main" id="{65D94EED-55D5-48DE-82E1-FCCF84B68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407" y="3151094"/>
            <a:ext cx="9896630" cy="1491273"/>
          </a:xfrm>
          <a:prstGeom prst="rect">
            <a:avLst/>
          </a:prstGeom>
        </p:spPr>
      </p:pic>
    </p:spTree>
    <p:extLst>
      <p:ext uri="{BB962C8B-B14F-4D97-AF65-F5344CB8AC3E}">
        <p14:creationId xmlns:p14="http://schemas.microsoft.com/office/powerpoint/2010/main" val="4236115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8FED30-CFED-4FA2-ABD6-6326D76EFCE8}"/>
              </a:ext>
            </a:extLst>
          </p:cNvPr>
          <p:cNvSpPr>
            <a:spLocks noGrp="1"/>
          </p:cNvSpPr>
          <p:nvPr>
            <p:ph type="title"/>
          </p:nvPr>
        </p:nvSpPr>
        <p:spPr/>
        <p:txBody>
          <a:bodyPr/>
          <a:lstStyle/>
          <a:p>
            <a:r>
              <a:rPr lang="en-US" altLang="zh-TW" dirty="0"/>
              <a:t>Get Website Source Code</a:t>
            </a:r>
            <a:endParaRPr lang="zh-TW" altLang="en-US" dirty="0"/>
          </a:p>
        </p:txBody>
      </p:sp>
      <p:sp>
        <p:nvSpPr>
          <p:cNvPr id="3" name="內容版面配置區 2">
            <a:extLst>
              <a:ext uri="{FF2B5EF4-FFF2-40B4-BE49-F238E27FC236}">
                <a16:creationId xmlns:a16="http://schemas.microsoft.com/office/drawing/2014/main" id="{A3F94459-290A-4D70-B10C-BAF19A6675A5}"/>
              </a:ext>
            </a:extLst>
          </p:cNvPr>
          <p:cNvSpPr>
            <a:spLocks noGrp="1"/>
          </p:cNvSpPr>
          <p:nvPr>
            <p:ph idx="1"/>
          </p:nvPr>
        </p:nvSpPr>
        <p:spPr/>
        <p:txBody>
          <a:bodyPr/>
          <a:lstStyle/>
          <a:p>
            <a:r>
              <a:rPr lang="en-US" altLang="zh-TW" dirty="0"/>
              <a:t>Use </a:t>
            </a:r>
            <a:r>
              <a:rPr lang="en-US" altLang="zh-TW" b="1" dirty="0">
                <a:solidFill>
                  <a:schemeClr val="accent1"/>
                </a:solidFill>
              </a:rPr>
              <a:t>get()</a:t>
            </a:r>
            <a:r>
              <a:rPr lang="en-US" altLang="zh-TW" dirty="0"/>
              <a:t> function to obtain the source code of the website and print out the crawled data in </a:t>
            </a:r>
            <a:r>
              <a:rPr lang="en-US" altLang="zh-TW" dirty="0" err="1"/>
              <a:t>Jupyter</a:t>
            </a:r>
            <a:r>
              <a:rPr lang="en-US" altLang="zh-TW" dirty="0"/>
              <a:t> Notebook. </a:t>
            </a:r>
          </a:p>
        </p:txBody>
      </p:sp>
      <p:sp>
        <p:nvSpPr>
          <p:cNvPr id="4" name="投影片編號版面配置區 3">
            <a:extLst>
              <a:ext uri="{FF2B5EF4-FFF2-40B4-BE49-F238E27FC236}">
                <a16:creationId xmlns:a16="http://schemas.microsoft.com/office/drawing/2014/main" id="{ADE6812F-B916-4CF7-B4AD-1559E96129CD}"/>
              </a:ext>
            </a:extLst>
          </p:cNvPr>
          <p:cNvSpPr>
            <a:spLocks noGrp="1"/>
          </p:cNvSpPr>
          <p:nvPr>
            <p:ph type="sldNum" sz="quarter" idx="12"/>
          </p:nvPr>
        </p:nvSpPr>
        <p:spPr/>
        <p:txBody>
          <a:bodyPr/>
          <a:lstStyle/>
          <a:p>
            <a:fld id="{E504A1C3-1457-4AFD-B85B-DCAB18157F1E}" type="slidenum">
              <a:rPr lang="zh-TW" altLang="en-US" smtClean="0"/>
              <a:pPr/>
              <a:t>16</a:t>
            </a:fld>
            <a:endParaRPr lang="zh-TW" altLang="en-US" dirty="0"/>
          </a:p>
        </p:txBody>
      </p:sp>
      <p:pic>
        <p:nvPicPr>
          <p:cNvPr id="9" name="圖片 8" descr="一張含有 文字 的圖片&#10;&#10;自動產生的描述">
            <a:extLst>
              <a:ext uri="{FF2B5EF4-FFF2-40B4-BE49-F238E27FC236}">
                <a16:creationId xmlns:a16="http://schemas.microsoft.com/office/drawing/2014/main" id="{F808B331-ADF4-4A74-B98F-98650B7FE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253" y="3002407"/>
            <a:ext cx="9343494" cy="2743154"/>
          </a:xfrm>
          <a:prstGeom prst="rect">
            <a:avLst/>
          </a:prstGeom>
        </p:spPr>
      </p:pic>
    </p:spTree>
    <p:extLst>
      <p:ext uri="{BB962C8B-B14F-4D97-AF65-F5344CB8AC3E}">
        <p14:creationId xmlns:p14="http://schemas.microsoft.com/office/powerpoint/2010/main" val="3693225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A21B7C-A778-42DE-92E9-9EE55F4C5930}"/>
              </a:ext>
            </a:extLst>
          </p:cNvPr>
          <p:cNvSpPr>
            <a:spLocks noGrp="1"/>
          </p:cNvSpPr>
          <p:nvPr>
            <p:ph type="title"/>
          </p:nvPr>
        </p:nvSpPr>
        <p:spPr/>
        <p:txBody>
          <a:bodyPr/>
          <a:lstStyle/>
          <a:p>
            <a:r>
              <a:rPr lang="en-US" altLang="zh-TW" dirty="0"/>
              <a:t>Print Website Data</a:t>
            </a:r>
            <a:endParaRPr lang="zh-TW" altLang="en-US" dirty="0"/>
          </a:p>
        </p:txBody>
      </p:sp>
      <p:sp>
        <p:nvSpPr>
          <p:cNvPr id="3" name="內容版面配置區 2">
            <a:extLst>
              <a:ext uri="{FF2B5EF4-FFF2-40B4-BE49-F238E27FC236}">
                <a16:creationId xmlns:a16="http://schemas.microsoft.com/office/drawing/2014/main" id="{2B8B2AB2-B17B-401A-A288-373907DC8B90}"/>
              </a:ext>
            </a:extLst>
          </p:cNvPr>
          <p:cNvSpPr>
            <a:spLocks noGrp="1"/>
          </p:cNvSpPr>
          <p:nvPr>
            <p:ph idx="1"/>
          </p:nvPr>
        </p:nvSpPr>
        <p:spPr/>
        <p:txBody>
          <a:bodyPr/>
          <a:lstStyle/>
          <a:p>
            <a:r>
              <a:rPr lang="en-US" altLang="zh-TW" dirty="0"/>
              <a:t>The printed content will probably look like this:</a:t>
            </a:r>
            <a:endParaRPr lang="zh-TW" altLang="en-US" dirty="0"/>
          </a:p>
        </p:txBody>
      </p:sp>
      <p:sp>
        <p:nvSpPr>
          <p:cNvPr id="4" name="投影片編號版面配置區 3">
            <a:extLst>
              <a:ext uri="{FF2B5EF4-FFF2-40B4-BE49-F238E27FC236}">
                <a16:creationId xmlns:a16="http://schemas.microsoft.com/office/drawing/2014/main" id="{3926FACB-8D6A-4F2C-BE06-780004F61CBE}"/>
              </a:ext>
            </a:extLst>
          </p:cNvPr>
          <p:cNvSpPr>
            <a:spLocks noGrp="1"/>
          </p:cNvSpPr>
          <p:nvPr>
            <p:ph type="sldNum" sz="quarter" idx="12"/>
          </p:nvPr>
        </p:nvSpPr>
        <p:spPr/>
        <p:txBody>
          <a:bodyPr/>
          <a:lstStyle/>
          <a:p>
            <a:fld id="{E504A1C3-1457-4AFD-B85B-DCAB18157F1E}" type="slidenum">
              <a:rPr lang="zh-TW" altLang="en-US" smtClean="0"/>
              <a:pPr/>
              <a:t>17</a:t>
            </a:fld>
            <a:endParaRPr lang="zh-TW" altLang="en-US" dirty="0"/>
          </a:p>
        </p:txBody>
      </p:sp>
      <p:pic>
        <p:nvPicPr>
          <p:cNvPr id="6" name="圖片 5" descr="一張含有 文字 的圖片&#10;&#10;自動產生的描述">
            <a:extLst>
              <a:ext uri="{FF2B5EF4-FFF2-40B4-BE49-F238E27FC236}">
                <a16:creationId xmlns:a16="http://schemas.microsoft.com/office/drawing/2014/main" id="{CF5AD713-D81E-4148-B5BD-434FCCE9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097" y="2424990"/>
            <a:ext cx="6619806" cy="4178343"/>
          </a:xfrm>
          <a:prstGeom prst="rect">
            <a:avLst/>
          </a:prstGeom>
        </p:spPr>
      </p:pic>
    </p:spTree>
    <p:extLst>
      <p:ext uri="{BB962C8B-B14F-4D97-AF65-F5344CB8AC3E}">
        <p14:creationId xmlns:p14="http://schemas.microsoft.com/office/powerpoint/2010/main" val="3979519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B6C44F-5C2B-4C2D-A867-AF4A5D6B1F29}"/>
              </a:ext>
            </a:extLst>
          </p:cNvPr>
          <p:cNvSpPr>
            <a:spLocks noGrp="1"/>
          </p:cNvSpPr>
          <p:nvPr>
            <p:ph type="title"/>
          </p:nvPr>
        </p:nvSpPr>
        <p:spPr/>
        <p:txBody>
          <a:bodyPr/>
          <a:lstStyle/>
          <a:p>
            <a:r>
              <a:rPr lang="en-US" altLang="zh-TW" dirty="0"/>
              <a:t>Search PTT Pushes</a:t>
            </a:r>
            <a:endParaRPr lang="zh-TW" altLang="en-US" dirty="0"/>
          </a:p>
        </p:txBody>
      </p:sp>
      <p:sp>
        <p:nvSpPr>
          <p:cNvPr id="3" name="內容版面配置區 2">
            <a:extLst>
              <a:ext uri="{FF2B5EF4-FFF2-40B4-BE49-F238E27FC236}">
                <a16:creationId xmlns:a16="http://schemas.microsoft.com/office/drawing/2014/main" id="{1F61F4E3-5B4F-4419-8CBC-2884A8C561EA}"/>
              </a:ext>
            </a:extLst>
          </p:cNvPr>
          <p:cNvSpPr>
            <a:spLocks noGrp="1"/>
          </p:cNvSpPr>
          <p:nvPr>
            <p:ph idx="1"/>
          </p:nvPr>
        </p:nvSpPr>
        <p:spPr>
          <a:xfrm>
            <a:off x="838200" y="1401162"/>
            <a:ext cx="10515600" cy="4351338"/>
          </a:xfrm>
        </p:spPr>
        <p:txBody>
          <a:bodyPr/>
          <a:lstStyle/>
          <a:p>
            <a:r>
              <a:rPr lang="en-US" altLang="zh-TW" dirty="0"/>
              <a:t>We can press F12 (Developer Tools) to observe where PTT’s pushes will be placed.</a:t>
            </a:r>
            <a:endParaRPr lang="zh-TW" altLang="en-US" dirty="0"/>
          </a:p>
        </p:txBody>
      </p:sp>
      <p:sp>
        <p:nvSpPr>
          <p:cNvPr id="4" name="投影片編號版面配置區 3">
            <a:extLst>
              <a:ext uri="{FF2B5EF4-FFF2-40B4-BE49-F238E27FC236}">
                <a16:creationId xmlns:a16="http://schemas.microsoft.com/office/drawing/2014/main" id="{29BCC194-603D-4E60-868C-330BC4635078}"/>
              </a:ext>
            </a:extLst>
          </p:cNvPr>
          <p:cNvSpPr>
            <a:spLocks noGrp="1"/>
          </p:cNvSpPr>
          <p:nvPr>
            <p:ph type="sldNum" sz="quarter" idx="12"/>
          </p:nvPr>
        </p:nvSpPr>
        <p:spPr/>
        <p:txBody>
          <a:bodyPr/>
          <a:lstStyle/>
          <a:p>
            <a:fld id="{E504A1C3-1457-4AFD-B85B-DCAB18157F1E}" type="slidenum">
              <a:rPr lang="zh-TW" altLang="en-US" smtClean="0"/>
              <a:pPr/>
              <a:t>18</a:t>
            </a:fld>
            <a:endParaRPr lang="zh-TW" altLang="en-US" dirty="0"/>
          </a:p>
        </p:txBody>
      </p:sp>
      <p:pic>
        <p:nvPicPr>
          <p:cNvPr id="5" name="內容版面配置區 5" descr="一張含有 文字 的圖片&#10;&#10;自動產生的描述">
            <a:extLst>
              <a:ext uri="{FF2B5EF4-FFF2-40B4-BE49-F238E27FC236}">
                <a16:creationId xmlns:a16="http://schemas.microsoft.com/office/drawing/2014/main" id="{70FB066B-FCA9-48FA-A095-C3BA53A1C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2" y="2305551"/>
            <a:ext cx="4222376" cy="4501760"/>
          </a:xfrm>
          <a:prstGeom prst="rect">
            <a:avLst/>
          </a:prstGeom>
        </p:spPr>
      </p:pic>
      <p:pic>
        <p:nvPicPr>
          <p:cNvPr id="6" name="圖片 5" descr="一張含有 文字 的圖片&#10;&#10;自動產生的描述">
            <a:extLst>
              <a:ext uri="{FF2B5EF4-FFF2-40B4-BE49-F238E27FC236}">
                <a16:creationId xmlns:a16="http://schemas.microsoft.com/office/drawing/2014/main" id="{1C50CA12-E343-4163-9473-7678B6016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294538"/>
            <a:ext cx="4562305" cy="4198337"/>
          </a:xfrm>
          <a:prstGeom prst="rect">
            <a:avLst/>
          </a:prstGeom>
        </p:spPr>
      </p:pic>
    </p:spTree>
    <p:extLst>
      <p:ext uri="{BB962C8B-B14F-4D97-AF65-F5344CB8AC3E}">
        <p14:creationId xmlns:p14="http://schemas.microsoft.com/office/powerpoint/2010/main" val="3620435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9D5993-67A3-44C3-8B79-872A648355B6}"/>
              </a:ext>
            </a:extLst>
          </p:cNvPr>
          <p:cNvSpPr>
            <a:spLocks noGrp="1"/>
          </p:cNvSpPr>
          <p:nvPr>
            <p:ph type="title"/>
          </p:nvPr>
        </p:nvSpPr>
        <p:spPr/>
        <p:txBody>
          <a:bodyPr/>
          <a:lstStyle/>
          <a:p>
            <a:r>
              <a:rPr lang="en-US" altLang="zh-TW" dirty="0"/>
              <a:t>Use </a:t>
            </a:r>
            <a:r>
              <a:rPr lang="en-US" altLang="zh-TW" dirty="0" err="1"/>
              <a:t>find_all</a:t>
            </a:r>
            <a:r>
              <a:rPr lang="en-US" altLang="zh-TW" dirty="0"/>
              <a:t>() to Find Pushes</a:t>
            </a:r>
            <a:endParaRPr lang="zh-TW" altLang="en-US" dirty="0"/>
          </a:p>
        </p:txBody>
      </p:sp>
      <p:sp>
        <p:nvSpPr>
          <p:cNvPr id="3" name="內容版面配置區 2">
            <a:extLst>
              <a:ext uri="{FF2B5EF4-FFF2-40B4-BE49-F238E27FC236}">
                <a16:creationId xmlns:a16="http://schemas.microsoft.com/office/drawing/2014/main" id="{5780C9DB-EA96-4EB8-BFF4-887A19CDF926}"/>
              </a:ext>
            </a:extLst>
          </p:cNvPr>
          <p:cNvSpPr>
            <a:spLocks noGrp="1"/>
          </p:cNvSpPr>
          <p:nvPr>
            <p:ph idx="1"/>
          </p:nvPr>
        </p:nvSpPr>
        <p:spPr/>
        <p:txBody>
          <a:bodyPr/>
          <a:lstStyle/>
          <a:p>
            <a:r>
              <a:rPr lang="en-US" altLang="zh-TW" dirty="0"/>
              <a:t>We find that the pushes will be placed in the div tag with class = “push“.</a:t>
            </a:r>
          </a:p>
          <a:p>
            <a:r>
              <a:rPr lang="en-US" altLang="zh-TW" dirty="0"/>
              <a:t>Use the </a:t>
            </a:r>
            <a:r>
              <a:rPr lang="en-US" altLang="zh-TW" b="1" dirty="0" err="1">
                <a:solidFill>
                  <a:schemeClr val="accent1"/>
                </a:solidFill>
              </a:rPr>
              <a:t>find_all</a:t>
            </a:r>
            <a:r>
              <a:rPr lang="en-US" altLang="zh-TW" b="1" dirty="0">
                <a:solidFill>
                  <a:schemeClr val="accent1"/>
                </a:solidFill>
              </a:rPr>
              <a:t>() </a:t>
            </a:r>
            <a:r>
              <a:rPr lang="en-US" altLang="zh-TW" dirty="0"/>
              <a:t>function to operate </a:t>
            </a:r>
            <a:r>
              <a:rPr lang="en-US" altLang="zh-TW" dirty="0" err="1"/>
              <a:t>BeautifulSoup</a:t>
            </a:r>
            <a:r>
              <a:rPr lang="en-US" altLang="zh-TW" dirty="0"/>
              <a:t> to find all the pushes in &lt;div&gt; tag.</a:t>
            </a:r>
            <a:endParaRPr lang="zh-TW" altLang="en-US" dirty="0"/>
          </a:p>
        </p:txBody>
      </p:sp>
      <p:sp>
        <p:nvSpPr>
          <p:cNvPr id="4" name="投影片編號版面配置區 3">
            <a:extLst>
              <a:ext uri="{FF2B5EF4-FFF2-40B4-BE49-F238E27FC236}">
                <a16:creationId xmlns:a16="http://schemas.microsoft.com/office/drawing/2014/main" id="{78FBF7E8-42F8-44A0-8B12-5AC7076D0BA6}"/>
              </a:ext>
            </a:extLst>
          </p:cNvPr>
          <p:cNvSpPr>
            <a:spLocks noGrp="1"/>
          </p:cNvSpPr>
          <p:nvPr>
            <p:ph type="sldNum" sz="quarter" idx="12"/>
          </p:nvPr>
        </p:nvSpPr>
        <p:spPr/>
        <p:txBody>
          <a:bodyPr/>
          <a:lstStyle/>
          <a:p>
            <a:fld id="{E504A1C3-1457-4AFD-B85B-DCAB18157F1E}" type="slidenum">
              <a:rPr lang="zh-TW" altLang="en-US" smtClean="0"/>
              <a:pPr/>
              <a:t>19</a:t>
            </a:fld>
            <a:endParaRPr lang="zh-TW" altLang="en-US" dirty="0"/>
          </a:p>
        </p:txBody>
      </p:sp>
      <p:pic>
        <p:nvPicPr>
          <p:cNvPr id="6" name="圖片 5" descr="一張含有 文字 的圖片&#10;&#10;自動產生的描述">
            <a:extLst>
              <a:ext uri="{FF2B5EF4-FFF2-40B4-BE49-F238E27FC236}">
                <a16:creationId xmlns:a16="http://schemas.microsoft.com/office/drawing/2014/main" id="{C508647E-C875-4AD4-A507-91EA1153F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367" y="3778623"/>
            <a:ext cx="8963658" cy="2317376"/>
          </a:xfrm>
          <a:prstGeom prst="rect">
            <a:avLst/>
          </a:prstGeom>
        </p:spPr>
      </p:pic>
    </p:spTree>
    <p:extLst>
      <p:ext uri="{BB962C8B-B14F-4D97-AF65-F5344CB8AC3E}">
        <p14:creationId xmlns:p14="http://schemas.microsoft.com/office/powerpoint/2010/main" val="944233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E7B76B-1432-4EF4-BC5A-EA764021DB0E}"/>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56040449-F3B6-488D-9B08-B0A7A211AD10}"/>
              </a:ext>
            </a:extLst>
          </p:cNvPr>
          <p:cNvSpPr>
            <a:spLocks noGrp="1"/>
          </p:cNvSpPr>
          <p:nvPr>
            <p:ph idx="1"/>
          </p:nvPr>
        </p:nvSpPr>
        <p:spPr>
          <a:xfrm>
            <a:off x="838200" y="1529790"/>
            <a:ext cx="10515600" cy="4351338"/>
          </a:xfrm>
        </p:spPr>
        <p:txBody>
          <a:bodyPr/>
          <a:lstStyle/>
          <a:p>
            <a:r>
              <a:rPr lang="en-US" altLang="zh-TW" dirty="0"/>
              <a:t>Data Visualization</a:t>
            </a:r>
          </a:p>
          <a:p>
            <a:r>
              <a:rPr lang="en-US" altLang="zh-TW" dirty="0" err="1"/>
              <a:t>Jupyter</a:t>
            </a:r>
            <a:endParaRPr lang="en-US" altLang="zh-TW" dirty="0"/>
          </a:p>
          <a:p>
            <a:r>
              <a:rPr lang="en-US" altLang="zh-TW" dirty="0"/>
              <a:t>Word Cloud</a:t>
            </a:r>
          </a:p>
          <a:p>
            <a:r>
              <a:rPr lang="en-US" altLang="zh-TW" dirty="0"/>
              <a:t>Line Chart</a:t>
            </a:r>
          </a:p>
          <a:p>
            <a:r>
              <a:rPr lang="en-US" altLang="zh-TW" dirty="0"/>
              <a:t>Heat Map</a:t>
            </a:r>
          </a:p>
          <a:p>
            <a:pPr lvl="1"/>
            <a:endParaRPr lang="zh-TW" altLang="en-US" dirty="0"/>
          </a:p>
        </p:txBody>
      </p:sp>
      <p:sp>
        <p:nvSpPr>
          <p:cNvPr id="4" name="投影片編號版面配置區 3">
            <a:extLst>
              <a:ext uri="{FF2B5EF4-FFF2-40B4-BE49-F238E27FC236}">
                <a16:creationId xmlns:a16="http://schemas.microsoft.com/office/drawing/2014/main" id="{BE7F515C-C2F5-48CB-9562-D800DC97228C}"/>
              </a:ext>
            </a:extLst>
          </p:cNvPr>
          <p:cNvSpPr>
            <a:spLocks noGrp="1"/>
          </p:cNvSpPr>
          <p:nvPr>
            <p:ph type="sldNum" sz="quarter" idx="12"/>
          </p:nvPr>
        </p:nvSpPr>
        <p:spPr/>
        <p:txBody>
          <a:bodyPr/>
          <a:lstStyle/>
          <a:p>
            <a:fld id="{E504A1C3-1457-4AFD-B85B-DCAB18157F1E}" type="slidenum">
              <a:rPr lang="zh-TW" altLang="en-US" smtClean="0"/>
              <a:pPr/>
              <a:t>2</a:t>
            </a:fld>
            <a:endParaRPr lang="zh-TW" altLang="en-US" dirty="0"/>
          </a:p>
        </p:txBody>
      </p:sp>
    </p:spTree>
    <p:extLst>
      <p:ext uri="{BB962C8B-B14F-4D97-AF65-F5344CB8AC3E}">
        <p14:creationId xmlns:p14="http://schemas.microsoft.com/office/powerpoint/2010/main" val="159185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DA3C37-4E3E-4548-9934-1EDB261DED46}"/>
              </a:ext>
            </a:extLst>
          </p:cNvPr>
          <p:cNvSpPr>
            <a:spLocks noGrp="1"/>
          </p:cNvSpPr>
          <p:nvPr>
            <p:ph type="title"/>
          </p:nvPr>
        </p:nvSpPr>
        <p:spPr>
          <a:xfrm>
            <a:off x="838200" y="349949"/>
            <a:ext cx="10515600" cy="1325563"/>
          </a:xfrm>
        </p:spPr>
        <p:txBody>
          <a:bodyPr/>
          <a:lstStyle/>
          <a:p>
            <a:r>
              <a:rPr lang="en-US" altLang="zh-TW" dirty="0"/>
              <a:t>Print Out All Pushes</a:t>
            </a:r>
            <a:endParaRPr lang="zh-TW" altLang="en-US" dirty="0"/>
          </a:p>
        </p:txBody>
      </p:sp>
      <p:sp>
        <p:nvSpPr>
          <p:cNvPr id="3" name="內容版面配置區 2">
            <a:extLst>
              <a:ext uri="{FF2B5EF4-FFF2-40B4-BE49-F238E27FC236}">
                <a16:creationId xmlns:a16="http://schemas.microsoft.com/office/drawing/2014/main" id="{35D7857C-AA89-4F6A-A640-0ADD723107B4}"/>
              </a:ext>
            </a:extLst>
          </p:cNvPr>
          <p:cNvSpPr>
            <a:spLocks noGrp="1"/>
          </p:cNvSpPr>
          <p:nvPr>
            <p:ph idx="1"/>
          </p:nvPr>
        </p:nvSpPr>
        <p:spPr>
          <a:xfrm>
            <a:off x="838200" y="1493931"/>
            <a:ext cx="10515600" cy="4351338"/>
          </a:xfrm>
        </p:spPr>
        <p:txBody>
          <a:bodyPr/>
          <a:lstStyle/>
          <a:p>
            <a:r>
              <a:rPr lang="en-US" altLang="zh-TW" dirty="0"/>
              <a:t>Print out all the contents in the div tag with class = “push” as shown below.</a:t>
            </a:r>
            <a:endParaRPr lang="zh-TW" altLang="en-US" dirty="0"/>
          </a:p>
        </p:txBody>
      </p:sp>
      <p:sp>
        <p:nvSpPr>
          <p:cNvPr id="4" name="投影片編號版面配置區 3">
            <a:extLst>
              <a:ext uri="{FF2B5EF4-FFF2-40B4-BE49-F238E27FC236}">
                <a16:creationId xmlns:a16="http://schemas.microsoft.com/office/drawing/2014/main" id="{B15495C9-E42F-4C77-8132-256F99A15ACB}"/>
              </a:ext>
            </a:extLst>
          </p:cNvPr>
          <p:cNvSpPr>
            <a:spLocks noGrp="1"/>
          </p:cNvSpPr>
          <p:nvPr>
            <p:ph type="sldNum" sz="quarter" idx="12"/>
          </p:nvPr>
        </p:nvSpPr>
        <p:spPr/>
        <p:txBody>
          <a:bodyPr/>
          <a:lstStyle/>
          <a:p>
            <a:fld id="{E504A1C3-1457-4AFD-B85B-DCAB18157F1E}" type="slidenum">
              <a:rPr lang="zh-TW" altLang="en-US" smtClean="0"/>
              <a:pPr/>
              <a:t>20</a:t>
            </a:fld>
            <a:endParaRPr lang="zh-TW" altLang="en-US" dirty="0"/>
          </a:p>
        </p:txBody>
      </p:sp>
      <p:pic>
        <p:nvPicPr>
          <p:cNvPr id="6" name="圖片 5" descr="一張含有 文字, 個人, 報紙, 文件 的圖片&#10;&#10;自動產生的描述">
            <a:extLst>
              <a:ext uri="{FF2B5EF4-FFF2-40B4-BE49-F238E27FC236}">
                <a16:creationId xmlns:a16="http://schemas.microsoft.com/office/drawing/2014/main" id="{EC3BF445-061D-4EA7-A3FB-03CA05837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084" y="2004619"/>
            <a:ext cx="6759526" cy="4534293"/>
          </a:xfrm>
          <a:prstGeom prst="rect">
            <a:avLst/>
          </a:prstGeom>
        </p:spPr>
      </p:pic>
    </p:spTree>
    <p:extLst>
      <p:ext uri="{BB962C8B-B14F-4D97-AF65-F5344CB8AC3E}">
        <p14:creationId xmlns:p14="http://schemas.microsoft.com/office/powerpoint/2010/main" val="1121124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162CB7-65C4-422B-94EC-CFED2A3ACA82}"/>
              </a:ext>
            </a:extLst>
          </p:cNvPr>
          <p:cNvSpPr>
            <a:spLocks noGrp="1"/>
          </p:cNvSpPr>
          <p:nvPr>
            <p:ph type="title"/>
          </p:nvPr>
        </p:nvSpPr>
        <p:spPr/>
        <p:txBody>
          <a:bodyPr/>
          <a:lstStyle/>
          <a:p>
            <a:r>
              <a:rPr lang="en-US" altLang="zh-TW" dirty="0"/>
              <a:t>Retrieve Pushes</a:t>
            </a:r>
            <a:endParaRPr lang="zh-TW" altLang="en-US" dirty="0"/>
          </a:p>
        </p:txBody>
      </p:sp>
      <p:sp>
        <p:nvSpPr>
          <p:cNvPr id="3" name="內容版面配置區 2">
            <a:extLst>
              <a:ext uri="{FF2B5EF4-FFF2-40B4-BE49-F238E27FC236}">
                <a16:creationId xmlns:a16="http://schemas.microsoft.com/office/drawing/2014/main" id="{2D1D707D-92F7-47ED-9B59-08B26082E786}"/>
              </a:ext>
            </a:extLst>
          </p:cNvPr>
          <p:cNvSpPr>
            <a:spLocks noGrp="1"/>
          </p:cNvSpPr>
          <p:nvPr>
            <p:ph idx="1"/>
          </p:nvPr>
        </p:nvSpPr>
        <p:spPr>
          <a:xfrm>
            <a:off x="838200" y="1422214"/>
            <a:ext cx="10515600" cy="4351338"/>
          </a:xfrm>
        </p:spPr>
        <p:txBody>
          <a:bodyPr/>
          <a:lstStyle/>
          <a:p>
            <a:r>
              <a:rPr lang="en-US" altLang="zh-TW" dirty="0"/>
              <a:t>Use the </a:t>
            </a:r>
            <a:r>
              <a:rPr lang="en-US" altLang="zh-TW" b="1" dirty="0">
                <a:solidFill>
                  <a:schemeClr val="accent1"/>
                </a:solidFill>
              </a:rPr>
              <a:t>find()</a:t>
            </a:r>
            <a:r>
              <a:rPr lang="en-US" altLang="zh-TW" dirty="0"/>
              <a:t> function to retrieve the pushes, and we find that the pushes exist in the tag name &lt;span&gt;, &lt;class ="f3 push-content"&gt;.</a:t>
            </a:r>
          </a:p>
          <a:p>
            <a:r>
              <a:rPr lang="en-US" altLang="zh-TW" b="1" dirty="0" err="1">
                <a:solidFill>
                  <a:schemeClr val="accent1"/>
                </a:solidFill>
              </a:rPr>
              <a:t>getText</a:t>
            </a:r>
            <a:r>
              <a:rPr lang="en-US" altLang="zh-TW" b="1" dirty="0">
                <a:solidFill>
                  <a:schemeClr val="accent1"/>
                </a:solidFill>
              </a:rPr>
              <a:t>()</a:t>
            </a:r>
            <a:r>
              <a:rPr lang="en-US" altLang="zh-TW" b="1" dirty="0"/>
              <a:t> </a:t>
            </a:r>
            <a:r>
              <a:rPr lang="en-US" altLang="zh-TW" dirty="0"/>
              <a:t>function provides us to get text and catalog management.</a:t>
            </a:r>
            <a:endParaRPr lang="zh-TW" altLang="en-US" dirty="0"/>
          </a:p>
        </p:txBody>
      </p:sp>
      <p:sp>
        <p:nvSpPr>
          <p:cNvPr id="4" name="投影片編號版面配置區 3">
            <a:extLst>
              <a:ext uri="{FF2B5EF4-FFF2-40B4-BE49-F238E27FC236}">
                <a16:creationId xmlns:a16="http://schemas.microsoft.com/office/drawing/2014/main" id="{7C089D91-FB3D-41A3-A9D3-1D8742F42EA1}"/>
              </a:ext>
            </a:extLst>
          </p:cNvPr>
          <p:cNvSpPr>
            <a:spLocks noGrp="1"/>
          </p:cNvSpPr>
          <p:nvPr>
            <p:ph type="sldNum" sz="quarter" idx="12"/>
          </p:nvPr>
        </p:nvSpPr>
        <p:spPr/>
        <p:txBody>
          <a:bodyPr/>
          <a:lstStyle/>
          <a:p>
            <a:fld id="{E504A1C3-1457-4AFD-B85B-DCAB18157F1E}" type="slidenum">
              <a:rPr lang="zh-TW" altLang="en-US" smtClean="0"/>
              <a:pPr/>
              <a:t>21</a:t>
            </a:fld>
            <a:endParaRPr lang="zh-TW" altLang="en-US" dirty="0"/>
          </a:p>
        </p:txBody>
      </p:sp>
      <p:pic>
        <p:nvPicPr>
          <p:cNvPr id="6" name="圖片 5">
            <a:extLst>
              <a:ext uri="{FF2B5EF4-FFF2-40B4-BE49-F238E27FC236}">
                <a16:creationId xmlns:a16="http://schemas.microsoft.com/office/drawing/2014/main" id="{CF2135E0-A33D-4675-8862-B349D28B9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83" y="3059093"/>
            <a:ext cx="11276033" cy="1649330"/>
          </a:xfrm>
          <a:prstGeom prst="rect">
            <a:avLst/>
          </a:prstGeom>
        </p:spPr>
      </p:pic>
    </p:spTree>
    <p:extLst>
      <p:ext uri="{BB962C8B-B14F-4D97-AF65-F5344CB8AC3E}">
        <p14:creationId xmlns:p14="http://schemas.microsoft.com/office/powerpoint/2010/main" val="3285075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CC3A91-3DF3-4EA8-930D-E1EA9EE38C26}"/>
              </a:ext>
            </a:extLst>
          </p:cNvPr>
          <p:cNvSpPr>
            <a:spLocks noGrp="1"/>
          </p:cNvSpPr>
          <p:nvPr>
            <p:ph type="title"/>
          </p:nvPr>
        </p:nvSpPr>
        <p:spPr/>
        <p:txBody>
          <a:bodyPr/>
          <a:lstStyle/>
          <a:p>
            <a:r>
              <a:rPr lang="en-US" altLang="zh-TW" dirty="0"/>
              <a:t>Retrieve Pushes (Cont’d)</a:t>
            </a:r>
            <a:endParaRPr lang="zh-TW" altLang="en-US" dirty="0"/>
          </a:p>
        </p:txBody>
      </p:sp>
      <p:sp>
        <p:nvSpPr>
          <p:cNvPr id="3" name="內容版面配置區 2">
            <a:extLst>
              <a:ext uri="{FF2B5EF4-FFF2-40B4-BE49-F238E27FC236}">
                <a16:creationId xmlns:a16="http://schemas.microsoft.com/office/drawing/2014/main" id="{4F824C2D-2E77-490A-93AF-26079F18D8AD}"/>
              </a:ext>
            </a:extLst>
          </p:cNvPr>
          <p:cNvSpPr>
            <a:spLocks noGrp="1"/>
          </p:cNvSpPr>
          <p:nvPr>
            <p:ph idx="1"/>
          </p:nvPr>
        </p:nvSpPr>
        <p:spPr>
          <a:xfrm>
            <a:off x="838200" y="1693246"/>
            <a:ext cx="10515600" cy="4351338"/>
          </a:xfrm>
        </p:spPr>
        <p:txBody>
          <a:bodyPr/>
          <a:lstStyle/>
          <a:p>
            <a:r>
              <a:rPr lang="en-US" altLang="zh-TW" dirty="0"/>
              <a:t>The printed results are as shown below.</a:t>
            </a:r>
            <a:endParaRPr lang="zh-TW" altLang="en-US" dirty="0"/>
          </a:p>
        </p:txBody>
      </p:sp>
      <p:sp>
        <p:nvSpPr>
          <p:cNvPr id="4" name="投影片編號版面配置區 3">
            <a:extLst>
              <a:ext uri="{FF2B5EF4-FFF2-40B4-BE49-F238E27FC236}">
                <a16:creationId xmlns:a16="http://schemas.microsoft.com/office/drawing/2014/main" id="{267AADEF-6B2D-474F-A1AB-03F54CF97ECC}"/>
              </a:ext>
            </a:extLst>
          </p:cNvPr>
          <p:cNvSpPr>
            <a:spLocks noGrp="1"/>
          </p:cNvSpPr>
          <p:nvPr>
            <p:ph type="sldNum" sz="quarter" idx="12"/>
          </p:nvPr>
        </p:nvSpPr>
        <p:spPr/>
        <p:txBody>
          <a:bodyPr/>
          <a:lstStyle/>
          <a:p>
            <a:fld id="{E504A1C3-1457-4AFD-B85B-DCAB18157F1E}" type="slidenum">
              <a:rPr lang="zh-TW" altLang="en-US" smtClean="0"/>
              <a:pPr/>
              <a:t>22</a:t>
            </a:fld>
            <a:endParaRPr lang="zh-TW" altLang="en-US" dirty="0"/>
          </a:p>
        </p:txBody>
      </p:sp>
      <p:pic>
        <p:nvPicPr>
          <p:cNvPr id="6" name="圖片 5" descr="一張含有 文字 的圖片&#10;&#10;自動產生的描述">
            <a:extLst>
              <a:ext uri="{FF2B5EF4-FFF2-40B4-BE49-F238E27FC236}">
                <a16:creationId xmlns:a16="http://schemas.microsoft.com/office/drawing/2014/main" id="{3F2F00A5-C5A6-4C4C-A78A-D4EDC1A89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011" y="2314220"/>
            <a:ext cx="4876946" cy="4178655"/>
          </a:xfrm>
          <a:prstGeom prst="rect">
            <a:avLst/>
          </a:prstGeom>
        </p:spPr>
      </p:pic>
    </p:spTree>
    <p:extLst>
      <p:ext uri="{BB962C8B-B14F-4D97-AF65-F5344CB8AC3E}">
        <p14:creationId xmlns:p14="http://schemas.microsoft.com/office/powerpoint/2010/main" val="3260634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EFAC0C-445C-43C5-A00C-037B474DA568}"/>
              </a:ext>
            </a:extLst>
          </p:cNvPr>
          <p:cNvSpPr>
            <a:spLocks noGrp="1"/>
          </p:cNvSpPr>
          <p:nvPr>
            <p:ph type="title"/>
          </p:nvPr>
        </p:nvSpPr>
        <p:spPr/>
        <p:txBody>
          <a:bodyPr/>
          <a:lstStyle/>
          <a:p>
            <a:r>
              <a:rPr lang="en-US" altLang="zh-TW" dirty="0"/>
              <a:t>Remove Colons</a:t>
            </a:r>
            <a:endParaRPr lang="zh-TW" altLang="en-US" dirty="0"/>
          </a:p>
        </p:txBody>
      </p:sp>
      <p:sp>
        <p:nvSpPr>
          <p:cNvPr id="3" name="內容版面配置區 2">
            <a:extLst>
              <a:ext uri="{FF2B5EF4-FFF2-40B4-BE49-F238E27FC236}">
                <a16:creationId xmlns:a16="http://schemas.microsoft.com/office/drawing/2014/main" id="{12CEF6E7-6B0F-4016-97AB-886109ADA45A}"/>
              </a:ext>
            </a:extLst>
          </p:cNvPr>
          <p:cNvSpPr>
            <a:spLocks noGrp="1"/>
          </p:cNvSpPr>
          <p:nvPr>
            <p:ph idx="1"/>
          </p:nvPr>
        </p:nvSpPr>
        <p:spPr>
          <a:xfrm>
            <a:off x="753359" y="1552247"/>
            <a:ext cx="10515600" cy="4351338"/>
          </a:xfrm>
        </p:spPr>
        <p:txBody>
          <a:bodyPr/>
          <a:lstStyle/>
          <a:p>
            <a:r>
              <a:rPr lang="en-US" altLang="zh-TW" dirty="0"/>
              <a:t>Use </a:t>
            </a:r>
            <a:r>
              <a:rPr lang="en-US" altLang="zh-TW" b="1" dirty="0">
                <a:solidFill>
                  <a:schemeClr val="accent1"/>
                </a:solidFill>
              </a:rPr>
              <a:t>replace()</a:t>
            </a:r>
            <a:r>
              <a:rPr lang="en-US" altLang="zh-TW" dirty="0"/>
              <a:t> function to remove the colon.</a:t>
            </a:r>
          </a:p>
          <a:p>
            <a:r>
              <a:rPr lang="en-US" altLang="zh-TW" dirty="0"/>
              <a:t>Use</a:t>
            </a:r>
            <a:r>
              <a:rPr lang="en-US" altLang="zh-TW" b="1" dirty="0">
                <a:solidFill>
                  <a:schemeClr val="accent1"/>
                </a:solidFill>
              </a:rPr>
              <a:t> strip() </a:t>
            </a:r>
            <a:r>
              <a:rPr lang="en-US" altLang="zh-TW" dirty="0"/>
              <a:t>function to remove the spaces. </a:t>
            </a:r>
          </a:p>
          <a:p>
            <a:r>
              <a:rPr lang="en-US" altLang="zh-TW" dirty="0"/>
              <a:t>Use </a:t>
            </a:r>
            <a:r>
              <a:rPr lang="en-US" altLang="zh-TW" b="1" dirty="0">
                <a:solidFill>
                  <a:schemeClr val="accent1"/>
                </a:solidFill>
              </a:rPr>
              <a:t>write() </a:t>
            </a:r>
            <a:r>
              <a:rPr lang="en-US" altLang="zh-TW" dirty="0"/>
              <a:t>to</a:t>
            </a:r>
            <a:r>
              <a:rPr lang="en-US" altLang="zh-TW" b="1" dirty="0">
                <a:solidFill>
                  <a:schemeClr val="accent1"/>
                </a:solidFill>
              </a:rPr>
              <a:t> </a:t>
            </a:r>
            <a:r>
              <a:rPr lang="en-US" altLang="zh-TW" dirty="0"/>
              <a:t>write the sorted data into the file.</a:t>
            </a:r>
            <a:endParaRPr lang="zh-TW" altLang="en-US" dirty="0"/>
          </a:p>
        </p:txBody>
      </p:sp>
      <p:sp>
        <p:nvSpPr>
          <p:cNvPr id="4" name="投影片編號版面配置區 3">
            <a:extLst>
              <a:ext uri="{FF2B5EF4-FFF2-40B4-BE49-F238E27FC236}">
                <a16:creationId xmlns:a16="http://schemas.microsoft.com/office/drawing/2014/main" id="{492AB35F-22D1-46BF-B22D-1553A8A4A638}"/>
              </a:ext>
            </a:extLst>
          </p:cNvPr>
          <p:cNvSpPr>
            <a:spLocks noGrp="1"/>
          </p:cNvSpPr>
          <p:nvPr>
            <p:ph type="sldNum" sz="quarter" idx="12"/>
          </p:nvPr>
        </p:nvSpPr>
        <p:spPr/>
        <p:txBody>
          <a:bodyPr/>
          <a:lstStyle/>
          <a:p>
            <a:fld id="{E504A1C3-1457-4AFD-B85B-DCAB18157F1E}" type="slidenum">
              <a:rPr lang="zh-TW" altLang="en-US" smtClean="0"/>
              <a:pPr/>
              <a:t>23</a:t>
            </a:fld>
            <a:endParaRPr lang="zh-TW" altLang="en-US" dirty="0"/>
          </a:p>
        </p:txBody>
      </p:sp>
      <p:pic>
        <p:nvPicPr>
          <p:cNvPr id="9" name="圖片 8">
            <a:extLst>
              <a:ext uri="{FF2B5EF4-FFF2-40B4-BE49-F238E27FC236}">
                <a16:creationId xmlns:a16="http://schemas.microsoft.com/office/drawing/2014/main" id="{5F10DBE8-9776-4BE0-A6E0-90A6C4D97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24" y="3163689"/>
            <a:ext cx="12073352" cy="2531814"/>
          </a:xfrm>
          <a:prstGeom prst="rect">
            <a:avLst/>
          </a:prstGeom>
        </p:spPr>
      </p:pic>
    </p:spTree>
    <p:extLst>
      <p:ext uri="{BB962C8B-B14F-4D97-AF65-F5344CB8AC3E}">
        <p14:creationId xmlns:p14="http://schemas.microsoft.com/office/powerpoint/2010/main" val="2448388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5D55DE-228B-498D-869E-1587F52D032A}"/>
              </a:ext>
            </a:extLst>
          </p:cNvPr>
          <p:cNvSpPr>
            <a:spLocks noGrp="1"/>
          </p:cNvSpPr>
          <p:nvPr>
            <p:ph type="title"/>
          </p:nvPr>
        </p:nvSpPr>
        <p:spPr/>
        <p:txBody>
          <a:bodyPr/>
          <a:lstStyle/>
          <a:p>
            <a:r>
              <a:rPr lang="en-US" altLang="zh-TW" dirty="0"/>
              <a:t>Remove Colons (Cont’d)</a:t>
            </a:r>
            <a:endParaRPr lang="zh-TW" altLang="en-US" dirty="0"/>
          </a:p>
        </p:txBody>
      </p:sp>
      <p:sp>
        <p:nvSpPr>
          <p:cNvPr id="3" name="內容版面配置區 2">
            <a:extLst>
              <a:ext uri="{FF2B5EF4-FFF2-40B4-BE49-F238E27FC236}">
                <a16:creationId xmlns:a16="http://schemas.microsoft.com/office/drawing/2014/main" id="{D00A86BE-A8FB-4DE6-8CB2-B9ACEDE8F843}"/>
              </a:ext>
            </a:extLst>
          </p:cNvPr>
          <p:cNvSpPr>
            <a:spLocks noGrp="1"/>
          </p:cNvSpPr>
          <p:nvPr>
            <p:ph idx="1"/>
          </p:nvPr>
        </p:nvSpPr>
        <p:spPr>
          <a:xfrm>
            <a:off x="838199" y="1493465"/>
            <a:ext cx="10803903" cy="4351338"/>
          </a:xfrm>
        </p:spPr>
        <p:txBody>
          <a:bodyPr/>
          <a:lstStyle/>
          <a:p>
            <a:r>
              <a:rPr lang="en-US" altLang="zh-TW" dirty="0"/>
              <a:t>The pushes in PTT website were successfully saved without colons to Olympic2020.txt.</a:t>
            </a:r>
            <a:endParaRPr lang="zh-TW" altLang="en-US" dirty="0"/>
          </a:p>
        </p:txBody>
      </p:sp>
      <p:sp>
        <p:nvSpPr>
          <p:cNvPr id="4" name="投影片編號版面配置區 3">
            <a:extLst>
              <a:ext uri="{FF2B5EF4-FFF2-40B4-BE49-F238E27FC236}">
                <a16:creationId xmlns:a16="http://schemas.microsoft.com/office/drawing/2014/main" id="{A6821675-9395-4B7D-981F-49E74586A0D0}"/>
              </a:ext>
            </a:extLst>
          </p:cNvPr>
          <p:cNvSpPr>
            <a:spLocks noGrp="1"/>
          </p:cNvSpPr>
          <p:nvPr>
            <p:ph type="sldNum" sz="quarter" idx="12"/>
          </p:nvPr>
        </p:nvSpPr>
        <p:spPr/>
        <p:txBody>
          <a:bodyPr/>
          <a:lstStyle/>
          <a:p>
            <a:fld id="{E504A1C3-1457-4AFD-B85B-DCAB18157F1E}" type="slidenum">
              <a:rPr lang="zh-TW" altLang="en-US" smtClean="0"/>
              <a:pPr/>
              <a:t>24</a:t>
            </a:fld>
            <a:endParaRPr lang="zh-TW" altLang="en-US" dirty="0"/>
          </a:p>
        </p:txBody>
      </p:sp>
      <p:pic>
        <p:nvPicPr>
          <p:cNvPr id="10" name="圖片 9">
            <a:extLst>
              <a:ext uri="{FF2B5EF4-FFF2-40B4-BE49-F238E27FC236}">
                <a16:creationId xmlns:a16="http://schemas.microsoft.com/office/drawing/2014/main" id="{14BFFFF7-F21E-4857-B7A4-CAF6C4445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483" y="2054797"/>
            <a:ext cx="4437034" cy="4666678"/>
          </a:xfrm>
          <a:prstGeom prst="rect">
            <a:avLst/>
          </a:prstGeom>
        </p:spPr>
      </p:pic>
    </p:spTree>
    <p:extLst>
      <p:ext uri="{BB962C8B-B14F-4D97-AF65-F5344CB8AC3E}">
        <p14:creationId xmlns:p14="http://schemas.microsoft.com/office/powerpoint/2010/main" val="2377953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6A1490-A095-475F-B6BB-0657F299E9DF}"/>
              </a:ext>
            </a:extLst>
          </p:cNvPr>
          <p:cNvSpPr>
            <a:spLocks noGrp="1"/>
          </p:cNvSpPr>
          <p:nvPr>
            <p:ph type="title"/>
          </p:nvPr>
        </p:nvSpPr>
        <p:spPr/>
        <p:txBody>
          <a:bodyPr/>
          <a:lstStyle/>
          <a:p>
            <a:r>
              <a:rPr lang="en-US" altLang="zh-TW" dirty="0"/>
              <a:t>Start Drawing Word Cloud</a:t>
            </a:r>
            <a:endParaRPr lang="zh-TW" altLang="en-US" dirty="0"/>
          </a:p>
        </p:txBody>
      </p:sp>
      <p:sp>
        <p:nvSpPr>
          <p:cNvPr id="3" name="內容版面配置區 2">
            <a:extLst>
              <a:ext uri="{FF2B5EF4-FFF2-40B4-BE49-F238E27FC236}">
                <a16:creationId xmlns:a16="http://schemas.microsoft.com/office/drawing/2014/main" id="{0FF56CD1-AA20-4C0C-94CE-26EE100362B7}"/>
              </a:ext>
            </a:extLst>
          </p:cNvPr>
          <p:cNvSpPr>
            <a:spLocks noGrp="1"/>
          </p:cNvSpPr>
          <p:nvPr>
            <p:ph idx="1"/>
          </p:nvPr>
        </p:nvSpPr>
        <p:spPr>
          <a:xfrm>
            <a:off x="838200" y="1690688"/>
            <a:ext cx="10515600" cy="4351338"/>
          </a:xfrm>
        </p:spPr>
        <p:txBody>
          <a:bodyPr/>
          <a:lstStyle/>
          <a:p>
            <a:r>
              <a:rPr lang="en-US" altLang="zh-TW" dirty="0"/>
              <a:t>The </a:t>
            </a:r>
            <a:r>
              <a:rPr lang="en-US" altLang="zh-TW" b="1" dirty="0" err="1">
                <a:solidFill>
                  <a:schemeClr val="accent1"/>
                </a:solidFill>
              </a:rPr>
              <a:t>wordcloud</a:t>
            </a:r>
            <a:r>
              <a:rPr lang="en-US" altLang="zh-TW" dirty="0"/>
              <a:t> can recognize a string of blank characters as a single word, and then make it as word cloud.</a:t>
            </a:r>
            <a:endParaRPr lang="zh-TW" altLang="en-US" dirty="0"/>
          </a:p>
        </p:txBody>
      </p:sp>
      <p:sp>
        <p:nvSpPr>
          <p:cNvPr id="4" name="投影片編號版面配置區 3">
            <a:extLst>
              <a:ext uri="{FF2B5EF4-FFF2-40B4-BE49-F238E27FC236}">
                <a16:creationId xmlns:a16="http://schemas.microsoft.com/office/drawing/2014/main" id="{67CC877D-6452-4239-B4E6-730BAADE6FFB}"/>
              </a:ext>
            </a:extLst>
          </p:cNvPr>
          <p:cNvSpPr>
            <a:spLocks noGrp="1"/>
          </p:cNvSpPr>
          <p:nvPr>
            <p:ph type="sldNum" sz="quarter" idx="12"/>
          </p:nvPr>
        </p:nvSpPr>
        <p:spPr/>
        <p:txBody>
          <a:bodyPr/>
          <a:lstStyle/>
          <a:p>
            <a:fld id="{E504A1C3-1457-4AFD-B85B-DCAB18157F1E}" type="slidenum">
              <a:rPr lang="zh-TW" altLang="en-US" smtClean="0"/>
              <a:pPr/>
              <a:t>25</a:t>
            </a:fld>
            <a:endParaRPr lang="zh-TW" altLang="en-US" dirty="0"/>
          </a:p>
        </p:txBody>
      </p:sp>
      <p:pic>
        <p:nvPicPr>
          <p:cNvPr id="5" name="內容版面配置區 5" descr="一張含有 文字 的圖片&#10;&#10;自動產生的描述">
            <a:extLst>
              <a:ext uri="{FF2B5EF4-FFF2-40B4-BE49-F238E27FC236}">
                <a16:creationId xmlns:a16="http://schemas.microsoft.com/office/drawing/2014/main" id="{54159677-A539-4733-BC88-FF9D5FCE7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364" y="2715842"/>
            <a:ext cx="8682318" cy="3326184"/>
          </a:xfrm>
          <a:prstGeom prst="rect">
            <a:avLst/>
          </a:prstGeom>
        </p:spPr>
      </p:pic>
    </p:spTree>
    <p:extLst>
      <p:ext uri="{BB962C8B-B14F-4D97-AF65-F5344CB8AC3E}">
        <p14:creationId xmlns:p14="http://schemas.microsoft.com/office/powerpoint/2010/main" val="599361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788962-7727-45C5-9078-5CC101AC1334}"/>
              </a:ext>
            </a:extLst>
          </p:cNvPr>
          <p:cNvSpPr>
            <a:spLocks noGrp="1"/>
          </p:cNvSpPr>
          <p:nvPr>
            <p:ph type="title"/>
          </p:nvPr>
        </p:nvSpPr>
        <p:spPr>
          <a:xfrm>
            <a:off x="838200" y="322157"/>
            <a:ext cx="10515600" cy="1325563"/>
          </a:xfrm>
        </p:spPr>
        <p:txBody>
          <a:bodyPr/>
          <a:lstStyle/>
          <a:p>
            <a:r>
              <a:rPr lang="en-US" altLang="zh-TW" dirty="0" err="1"/>
              <a:t>WordCloud</a:t>
            </a:r>
            <a:r>
              <a:rPr lang="en-US" altLang="zh-TW" dirty="0"/>
              <a:t> Function</a:t>
            </a:r>
            <a:endParaRPr lang="zh-TW" altLang="en-US" dirty="0"/>
          </a:p>
        </p:txBody>
      </p:sp>
      <p:sp>
        <p:nvSpPr>
          <p:cNvPr id="3" name="內容版面配置區 2">
            <a:extLst>
              <a:ext uri="{FF2B5EF4-FFF2-40B4-BE49-F238E27FC236}">
                <a16:creationId xmlns:a16="http://schemas.microsoft.com/office/drawing/2014/main" id="{5A995788-5FE3-4226-AFC6-5294F71144A8}"/>
              </a:ext>
            </a:extLst>
          </p:cNvPr>
          <p:cNvSpPr>
            <a:spLocks noGrp="1"/>
          </p:cNvSpPr>
          <p:nvPr>
            <p:ph idx="1"/>
          </p:nvPr>
        </p:nvSpPr>
        <p:spPr>
          <a:xfrm>
            <a:off x="838200" y="1521723"/>
            <a:ext cx="10515600" cy="4351338"/>
          </a:xfrm>
        </p:spPr>
        <p:txBody>
          <a:bodyPr/>
          <a:lstStyle/>
          <a:p>
            <a:r>
              <a:rPr lang="en-US" altLang="zh-TW" dirty="0"/>
              <a:t>The parameter </a:t>
            </a:r>
            <a:r>
              <a:rPr lang="en-US" altLang="zh-TW" b="1" dirty="0">
                <a:solidFill>
                  <a:schemeClr val="accent1"/>
                </a:solidFill>
              </a:rPr>
              <a:t>width</a:t>
            </a:r>
            <a:r>
              <a:rPr lang="en-US" altLang="zh-TW" dirty="0"/>
              <a:t> in </a:t>
            </a:r>
            <a:r>
              <a:rPr lang="en-US" altLang="zh-TW" b="1" dirty="0" err="1">
                <a:solidFill>
                  <a:schemeClr val="accent1"/>
                </a:solidFill>
              </a:rPr>
              <a:t>WordCloud</a:t>
            </a:r>
            <a:r>
              <a:rPr lang="en-US" altLang="zh-TW" dirty="0"/>
              <a:t> can set the width, </a:t>
            </a:r>
            <a:r>
              <a:rPr lang="en-US" altLang="zh-TW" b="1" dirty="0">
                <a:solidFill>
                  <a:schemeClr val="accent1"/>
                </a:solidFill>
              </a:rPr>
              <a:t>height</a:t>
            </a:r>
            <a:r>
              <a:rPr lang="en-US" altLang="zh-TW" dirty="0"/>
              <a:t> can set the height, </a:t>
            </a:r>
            <a:r>
              <a:rPr lang="en-US" altLang="zh-TW" b="1" dirty="0" err="1">
                <a:solidFill>
                  <a:schemeClr val="accent1"/>
                </a:solidFill>
              </a:rPr>
              <a:t>background_color</a:t>
            </a:r>
            <a:r>
              <a:rPr lang="en-US" altLang="zh-TW" dirty="0"/>
              <a:t> can set the background color of the word cloud, </a:t>
            </a:r>
            <a:r>
              <a:rPr lang="en-US" altLang="zh-TW" b="1" dirty="0" err="1">
                <a:solidFill>
                  <a:schemeClr val="accent1"/>
                </a:solidFill>
              </a:rPr>
              <a:t>font_path</a:t>
            </a:r>
            <a:r>
              <a:rPr lang="en-US" altLang="zh-TW" dirty="0"/>
              <a:t> can specify the path of the font file.</a:t>
            </a:r>
          </a:p>
          <a:p>
            <a:r>
              <a:rPr lang="en-US" altLang="zh-TW" b="1" dirty="0">
                <a:solidFill>
                  <a:schemeClr val="accent1"/>
                </a:solidFill>
              </a:rPr>
              <a:t>generate()</a:t>
            </a:r>
            <a:r>
              <a:rPr lang="en-US" altLang="zh-TW" dirty="0"/>
              <a:t> function will help us generate word cloud.</a:t>
            </a:r>
            <a:endParaRPr lang="zh-TW" altLang="en-US" dirty="0"/>
          </a:p>
        </p:txBody>
      </p:sp>
      <p:sp>
        <p:nvSpPr>
          <p:cNvPr id="4" name="投影片編號版面配置區 3">
            <a:extLst>
              <a:ext uri="{FF2B5EF4-FFF2-40B4-BE49-F238E27FC236}">
                <a16:creationId xmlns:a16="http://schemas.microsoft.com/office/drawing/2014/main" id="{E46769E5-9F0A-4E43-8106-2D8267CC39D0}"/>
              </a:ext>
            </a:extLst>
          </p:cNvPr>
          <p:cNvSpPr>
            <a:spLocks noGrp="1"/>
          </p:cNvSpPr>
          <p:nvPr>
            <p:ph type="sldNum" sz="quarter" idx="12"/>
          </p:nvPr>
        </p:nvSpPr>
        <p:spPr/>
        <p:txBody>
          <a:bodyPr/>
          <a:lstStyle/>
          <a:p>
            <a:fld id="{E504A1C3-1457-4AFD-B85B-DCAB18157F1E}" type="slidenum">
              <a:rPr lang="zh-TW" altLang="en-US" smtClean="0"/>
              <a:pPr/>
              <a:t>26</a:t>
            </a:fld>
            <a:endParaRPr lang="zh-TW" altLang="en-US" dirty="0"/>
          </a:p>
        </p:txBody>
      </p:sp>
      <p:pic>
        <p:nvPicPr>
          <p:cNvPr id="7" name="圖片 6" descr="一張含有 文字 的圖片&#10;&#10;自動產生的描述">
            <a:extLst>
              <a:ext uri="{FF2B5EF4-FFF2-40B4-BE49-F238E27FC236}">
                <a16:creationId xmlns:a16="http://schemas.microsoft.com/office/drawing/2014/main" id="{BED4D9AC-014D-4CF5-B005-DAE4E79E6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292475"/>
            <a:ext cx="10732734" cy="3063875"/>
          </a:xfrm>
          <a:prstGeom prst="rect">
            <a:avLst/>
          </a:prstGeom>
        </p:spPr>
      </p:pic>
    </p:spTree>
    <p:extLst>
      <p:ext uri="{BB962C8B-B14F-4D97-AF65-F5344CB8AC3E}">
        <p14:creationId xmlns:p14="http://schemas.microsoft.com/office/powerpoint/2010/main" val="358007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7D07DF-E406-4433-BD3C-FBF9B446A820}"/>
              </a:ext>
            </a:extLst>
          </p:cNvPr>
          <p:cNvSpPr>
            <a:spLocks noGrp="1"/>
          </p:cNvSpPr>
          <p:nvPr>
            <p:ph type="title"/>
          </p:nvPr>
        </p:nvSpPr>
        <p:spPr/>
        <p:txBody>
          <a:bodyPr/>
          <a:lstStyle/>
          <a:p>
            <a:r>
              <a:rPr lang="en-US" altLang="zh-TW" dirty="0" err="1"/>
              <a:t>WordCloud</a:t>
            </a:r>
            <a:r>
              <a:rPr lang="en-US" altLang="zh-TW" dirty="0"/>
              <a:t> Function (Cont’d)</a:t>
            </a:r>
            <a:endParaRPr lang="zh-TW" altLang="en-US" dirty="0"/>
          </a:p>
        </p:txBody>
      </p:sp>
      <p:sp>
        <p:nvSpPr>
          <p:cNvPr id="3" name="內容版面配置區 2">
            <a:extLst>
              <a:ext uri="{FF2B5EF4-FFF2-40B4-BE49-F238E27FC236}">
                <a16:creationId xmlns:a16="http://schemas.microsoft.com/office/drawing/2014/main" id="{9B4153B8-0A2B-48C6-BE55-1B0E4FD4D1C7}"/>
              </a:ext>
            </a:extLst>
          </p:cNvPr>
          <p:cNvSpPr>
            <a:spLocks noGrp="1"/>
          </p:cNvSpPr>
          <p:nvPr>
            <p:ph idx="1"/>
          </p:nvPr>
        </p:nvSpPr>
        <p:spPr>
          <a:xfrm>
            <a:off x="838200" y="1690688"/>
            <a:ext cx="10515600" cy="4351338"/>
          </a:xfrm>
        </p:spPr>
        <p:txBody>
          <a:bodyPr/>
          <a:lstStyle/>
          <a:p>
            <a:r>
              <a:rPr lang="en-US" altLang="zh-TW" dirty="0"/>
              <a:t>Word cloud output:</a:t>
            </a:r>
            <a:endParaRPr lang="zh-TW" altLang="en-US" dirty="0"/>
          </a:p>
        </p:txBody>
      </p:sp>
      <p:sp>
        <p:nvSpPr>
          <p:cNvPr id="4" name="投影片編號版面配置區 3">
            <a:extLst>
              <a:ext uri="{FF2B5EF4-FFF2-40B4-BE49-F238E27FC236}">
                <a16:creationId xmlns:a16="http://schemas.microsoft.com/office/drawing/2014/main" id="{73921EEC-73E5-40B3-AB8D-1B1DE15AF2B0}"/>
              </a:ext>
            </a:extLst>
          </p:cNvPr>
          <p:cNvSpPr>
            <a:spLocks noGrp="1"/>
          </p:cNvSpPr>
          <p:nvPr>
            <p:ph type="sldNum" sz="quarter" idx="12"/>
          </p:nvPr>
        </p:nvSpPr>
        <p:spPr/>
        <p:txBody>
          <a:bodyPr/>
          <a:lstStyle/>
          <a:p>
            <a:fld id="{E504A1C3-1457-4AFD-B85B-DCAB18157F1E}" type="slidenum">
              <a:rPr lang="zh-TW" altLang="en-US" smtClean="0"/>
              <a:pPr/>
              <a:t>27</a:t>
            </a:fld>
            <a:endParaRPr lang="zh-TW" altLang="en-US" dirty="0"/>
          </a:p>
        </p:txBody>
      </p:sp>
      <p:pic>
        <p:nvPicPr>
          <p:cNvPr id="5" name="內容版面配置區 9" descr="一張含有 文字 的圖片&#10;&#10;自動產生的描述">
            <a:extLst>
              <a:ext uri="{FF2B5EF4-FFF2-40B4-BE49-F238E27FC236}">
                <a16:creationId xmlns:a16="http://schemas.microsoft.com/office/drawing/2014/main" id="{63D2DEB0-3263-42C0-916F-8EA1F95C1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2208" y="2131024"/>
            <a:ext cx="6887584" cy="4225326"/>
          </a:xfrm>
          <a:prstGeom prst="rect">
            <a:avLst/>
          </a:prstGeom>
        </p:spPr>
      </p:pic>
    </p:spTree>
    <p:extLst>
      <p:ext uri="{BB962C8B-B14F-4D97-AF65-F5344CB8AC3E}">
        <p14:creationId xmlns:p14="http://schemas.microsoft.com/office/powerpoint/2010/main" val="2688595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C29AF2-855E-4394-9ADE-0D12BA568E46}"/>
              </a:ext>
            </a:extLst>
          </p:cNvPr>
          <p:cNvSpPr>
            <a:spLocks noGrp="1"/>
          </p:cNvSpPr>
          <p:nvPr>
            <p:ph type="title"/>
          </p:nvPr>
        </p:nvSpPr>
        <p:spPr/>
        <p:txBody>
          <a:bodyPr/>
          <a:lstStyle/>
          <a:p>
            <a:r>
              <a:rPr lang="en-US" altLang="zh-TW" dirty="0"/>
              <a:t>Change Mask Image</a:t>
            </a:r>
            <a:endParaRPr lang="zh-TW" altLang="en-US" dirty="0"/>
          </a:p>
        </p:txBody>
      </p:sp>
      <p:sp>
        <p:nvSpPr>
          <p:cNvPr id="3" name="內容版面配置區 2">
            <a:extLst>
              <a:ext uri="{FF2B5EF4-FFF2-40B4-BE49-F238E27FC236}">
                <a16:creationId xmlns:a16="http://schemas.microsoft.com/office/drawing/2014/main" id="{D61C0CC4-C69D-4886-A184-24BA334C4DAE}"/>
              </a:ext>
            </a:extLst>
          </p:cNvPr>
          <p:cNvSpPr>
            <a:spLocks noGrp="1"/>
          </p:cNvSpPr>
          <p:nvPr>
            <p:ph idx="1"/>
          </p:nvPr>
        </p:nvSpPr>
        <p:spPr>
          <a:xfrm>
            <a:off x="838200" y="1690688"/>
            <a:ext cx="10515600" cy="4351338"/>
          </a:xfrm>
        </p:spPr>
        <p:txBody>
          <a:bodyPr/>
          <a:lstStyle/>
          <a:p>
            <a:r>
              <a:rPr lang="en-US" altLang="zh-TW" dirty="0"/>
              <a:t>First, we need to prepare a silhouette picture.</a:t>
            </a:r>
          </a:p>
          <a:p>
            <a:r>
              <a:rPr lang="en-US" altLang="zh-TW" dirty="0"/>
              <a:t>You can download pictures from the following website: </a:t>
            </a:r>
            <a:r>
              <a:rPr lang="en-US" altLang="zh-TW" dirty="0">
                <a:hlinkClick r:id="rId3"/>
              </a:rPr>
              <a:t>https://www.flaticon.com/</a:t>
            </a:r>
            <a:endParaRPr lang="en-US" altLang="zh-TW" dirty="0"/>
          </a:p>
          <a:p>
            <a:r>
              <a:rPr lang="en-US" altLang="zh-TW" dirty="0"/>
              <a:t>Please note that the image format must be </a:t>
            </a:r>
            <a:r>
              <a:rPr lang="en-US" altLang="zh-TW" dirty="0" err="1"/>
              <a:t>png</a:t>
            </a:r>
            <a:r>
              <a:rPr lang="en-US" altLang="zh-TW" dirty="0"/>
              <a:t>.</a:t>
            </a:r>
          </a:p>
          <a:p>
            <a:r>
              <a:rPr lang="en-US" altLang="zh-TW" dirty="0"/>
              <a:t>In the following example, we use the heart image (named like.png) as a word cloud mask.</a:t>
            </a:r>
            <a:endParaRPr lang="zh-TW" altLang="en-US" dirty="0"/>
          </a:p>
        </p:txBody>
      </p:sp>
      <p:sp>
        <p:nvSpPr>
          <p:cNvPr id="4" name="投影片編號版面配置區 3">
            <a:extLst>
              <a:ext uri="{FF2B5EF4-FFF2-40B4-BE49-F238E27FC236}">
                <a16:creationId xmlns:a16="http://schemas.microsoft.com/office/drawing/2014/main" id="{686C5147-D253-4CF2-97BD-EDB7A864793E}"/>
              </a:ext>
            </a:extLst>
          </p:cNvPr>
          <p:cNvSpPr>
            <a:spLocks noGrp="1"/>
          </p:cNvSpPr>
          <p:nvPr>
            <p:ph type="sldNum" sz="quarter" idx="12"/>
          </p:nvPr>
        </p:nvSpPr>
        <p:spPr/>
        <p:txBody>
          <a:bodyPr/>
          <a:lstStyle/>
          <a:p>
            <a:fld id="{E504A1C3-1457-4AFD-B85B-DCAB18157F1E}" type="slidenum">
              <a:rPr lang="zh-TW" altLang="en-US" smtClean="0"/>
              <a:pPr/>
              <a:t>28</a:t>
            </a:fld>
            <a:endParaRPr lang="zh-TW" altLang="en-US" dirty="0"/>
          </a:p>
        </p:txBody>
      </p:sp>
      <p:pic>
        <p:nvPicPr>
          <p:cNvPr id="6" name="圖片 5">
            <a:extLst>
              <a:ext uri="{FF2B5EF4-FFF2-40B4-BE49-F238E27FC236}">
                <a16:creationId xmlns:a16="http://schemas.microsoft.com/office/drawing/2014/main" id="{C3547BEA-8E5D-495D-B4FD-81D09B2A41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2821" y="4397688"/>
            <a:ext cx="2306357" cy="2306357"/>
          </a:xfrm>
          <a:prstGeom prst="rect">
            <a:avLst/>
          </a:prstGeom>
        </p:spPr>
      </p:pic>
    </p:spTree>
    <p:extLst>
      <p:ext uri="{BB962C8B-B14F-4D97-AF65-F5344CB8AC3E}">
        <p14:creationId xmlns:p14="http://schemas.microsoft.com/office/powerpoint/2010/main" val="2604554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22D1FA-BF02-4933-A00E-77D7C5C67446}"/>
              </a:ext>
            </a:extLst>
          </p:cNvPr>
          <p:cNvSpPr>
            <a:spLocks noGrp="1"/>
          </p:cNvSpPr>
          <p:nvPr>
            <p:ph type="title"/>
          </p:nvPr>
        </p:nvSpPr>
        <p:spPr/>
        <p:txBody>
          <a:bodyPr/>
          <a:lstStyle/>
          <a:p>
            <a:r>
              <a:rPr lang="en-US" altLang="zh-TW" dirty="0"/>
              <a:t>Change Mask Image (Cont’d)</a:t>
            </a:r>
            <a:endParaRPr lang="zh-TW" altLang="en-US" dirty="0"/>
          </a:p>
        </p:txBody>
      </p:sp>
      <p:sp>
        <p:nvSpPr>
          <p:cNvPr id="3" name="內容版面配置區 2">
            <a:extLst>
              <a:ext uri="{FF2B5EF4-FFF2-40B4-BE49-F238E27FC236}">
                <a16:creationId xmlns:a16="http://schemas.microsoft.com/office/drawing/2014/main" id="{A0642264-A344-428A-B19D-70CC14A6F62A}"/>
              </a:ext>
            </a:extLst>
          </p:cNvPr>
          <p:cNvSpPr>
            <a:spLocks noGrp="1"/>
          </p:cNvSpPr>
          <p:nvPr>
            <p:ph idx="1"/>
          </p:nvPr>
        </p:nvSpPr>
        <p:spPr>
          <a:xfrm>
            <a:off x="838200" y="1497634"/>
            <a:ext cx="10515600" cy="4351338"/>
          </a:xfrm>
        </p:spPr>
        <p:txBody>
          <a:bodyPr/>
          <a:lstStyle/>
          <a:p>
            <a:r>
              <a:rPr lang="en-US" altLang="zh-TW" dirty="0"/>
              <a:t>The parameter </a:t>
            </a:r>
            <a:r>
              <a:rPr lang="en-US" altLang="zh-TW" b="1" dirty="0">
                <a:solidFill>
                  <a:schemeClr val="accent1"/>
                </a:solidFill>
              </a:rPr>
              <a:t>mask</a:t>
            </a:r>
            <a:r>
              <a:rPr lang="en-US" altLang="zh-TW" dirty="0"/>
              <a:t> in </a:t>
            </a:r>
            <a:r>
              <a:rPr lang="en-US" altLang="zh-TW" b="1" dirty="0" err="1">
                <a:solidFill>
                  <a:schemeClr val="accent1"/>
                </a:solidFill>
              </a:rPr>
              <a:t>WordCloud</a:t>
            </a:r>
            <a:r>
              <a:rPr lang="en-US" altLang="zh-TW" dirty="0"/>
              <a:t> can specify a mask image.</a:t>
            </a:r>
          </a:p>
          <a:p>
            <a:r>
              <a:rPr lang="en-US" altLang="zh-TW" dirty="0"/>
              <a:t>Use the parameter </a:t>
            </a:r>
            <a:r>
              <a:rPr lang="en-US" altLang="zh-TW" b="1" dirty="0" err="1">
                <a:solidFill>
                  <a:schemeClr val="accent1"/>
                </a:solidFill>
              </a:rPr>
              <a:t>contour_width</a:t>
            </a:r>
            <a:r>
              <a:rPr lang="en-US" altLang="zh-TW" dirty="0"/>
              <a:t> to set the thickness of the border, and the parameter </a:t>
            </a:r>
            <a:r>
              <a:rPr lang="en-US" altLang="zh-TW" b="1" dirty="0" err="1">
                <a:solidFill>
                  <a:schemeClr val="accent1"/>
                </a:solidFill>
              </a:rPr>
              <a:t>countou_color</a:t>
            </a:r>
            <a:r>
              <a:rPr lang="en-US" altLang="zh-TW" b="1" dirty="0">
                <a:solidFill>
                  <a:schemeClr val="accent1"/>
                </a:solidFill>
              </a:rPr>
              <a:t> </a:t>
            </a:r>
            <a:r>
              <a:rPr lang="en-US" altLang="zh-TW" dirty="0"/>
              <a:t>to determine the border color.</a:t>
            </a:r>
          </a:p>
          <a:p>
            <a:r>
              <a:rPr lang="en-US" altLang="zh-TW" b="1" dirty="0">
                <a:solidFill>
                  <a:schemeClr val="accent1"/>
                </a:solidFill>
              </a:rPr>
              <a:t>colormap</a:t>
            </a:r>
            <a:r>
              <a:rPr lang="en-US" altLang="zh-TW" dirty="0"/>
              <a:t> can sets the color of text in the word cloud.</a:t>
            </a:r>
            <a:endParaRPr lang="zh-TW" altLang="en-US" dirty="0"/>
          </a:p>
        </p:txBody>
      </p:sp>
      <p:sp>
        <p:nvSpPr>
          <p:cNvPr id="4" name="投影片編號版面配置區 3">
            <a:extLst>
              <a:ext uri="{FF2B5EF4-FFF2-40B4-BE49-F238E27FC236}">
                <a16:creationId xmlns:a16="http://schemas.microsoft.com/office/drawing/2014/main" id="{2F9D0E43-9669-4C5A-927E-64AED8844CA9}"/>
              </a:ext>
            </a:extLst>
          </p:cNvPr>
          <p:cNvSpPr>
            <a:spLocks noGrp="1"/>
          </p:cNvSpPr>
          <p:nvPr>
            <p:ph type="sldNum" sz="quarter" idx="12"/>
          </p:nvPr>
        </p:nvSpPr>
        <p:spPr/>
        <p:txBody>
          <a:bodyPr/>
          <a:lstStyle/>
          <a:p>
            <a:fld id="{E504A1C3-1457-4AFD-B85B-DCAB18157F1E}" type="slidenum">
              <a:rPr lang="zh-TW" altLang="en-US" smtClean="0"/>
              <a:pPr/>
              <a:t>29</a:t>
            </a:fld>
            <a:endParaRPr lang="zh-TW" altLang="en-US" dirty="0"/>
          </a:p>
        </p:txBody>
      </p:sp>
      <p:pic>
        <p:nvPicPr>
          <p:cNvPr id="6" name="圖片 5" descr="一張含有 文字 的圖片&#10;&#10;自動產生的描述">
            <a:extLst>
              <a:ext uri="{FF2B5EF4-FFF2-40B4-BE49-F238E27FC236}">
                <a16:creationId xmlns:a16="http://schemas.microsoft.com/office/drawing/2014/main" id="{B7674061-798D-406B-8DD4-7E6E840B8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55" y="3585549"/>
            <a:ext cx="8475883" cy="2692910"/>
          </a:xfrm>
          <a:prstGeom prst="rect">
            <a:avLst/>
          </a:prstGeom>
        </p:spPr>
      </p:pic>
    </p:spTree>
    <p:extLst>
      <p:ext uri="{BB962C8B-B14F-4D97-AF65-F5344CB8AC3E}">
        <p14:creationId xmlns:p14="http://schemas.microsoft.com/office/powerpoint/2010/main" val="2364131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1CB828-E71B-430F-8F99-C297103040EF}"/>
              </a:ext>
            </a:extLst>
          </p:cNvPr>
          <p:cNvSpPr>
            <a:spLocks noGrp="1"/>
          </p:cNvSpPr>
          <p:nvPr>
            <p:ph type="title"/>
          </p:nvPr>
        </p:nvSpPr>
        <p:spPr/>
        <p:txBody>
          <a:bodyPr/>
          <a:lstStyle/>
          <a:p>
            <a:r>
              <a:rPr lang="en-US" altLang="zh-TW" dirty="0"/>
              <a:t>Definition of Data Visualization</a:t>
            </a:r>
            <a:endParaRPr lang="zh-TW" altLang="en-US" dirty="0"/>
          </a:p>
        </p:txBody>
      </p:sp>
      <p:sp>
        <p:nvSpPr>
          <p:cNvPr id="3" name="內容版面配置區 2">
            <a:extLst>
              <a:ext uri="{FF2B5EF4-FFF2-40B4-BE49-F238E27FC236}">
                <a16:creationId xmlns:a16="http://schemas.microsoft.com/office/drawing/2014/main" id="{53711DD9-1C6E-4FB9-AA38-828CF27C7C39}"/>
              </a:ext>
            </a:extLst>
          </p:cNvPr>
          <p:cNvSpPr>
            <a:spLocks noGrp="1"/>
          </p:cNvSpPr>
          <p:nvPr>
            <p:ph idx="1"/>
          </p:nvPr>
        </p:nvSpPr>
        <p:spPr/>
        <p:txBody>
          <a:bodyPr/>
          <a:lstStyle/>
          <a:p>
            <a:r>
              <a:rPr lang="en-US" altLang="zh-TW" dirty="0"/>
              <a:t>The definition of visualization: the conversion of invisible data into concrete graphics.</a:t>
            </a:r>
          </a:p>
          <a:p>
            <a:r>
              <a:rPr lang="en-US" altLang="zh-TW" dirty="0"/>
              <a:t>Visualizing data such as values, articles, or positioning information is called data visualization.</a:t>
            </a:r>
          </a:p>
          <a:p>
            <a:r>
              <a:rPr lang="en-US" altLang="zh-TW" dirty="0"/>
              <a:t>Data visualization usually uses statistical graphs, charts</a:t>
            </a:r>
            <a:r>
              <a:rPr lang="zh-TW" altLang="en-US" dirty="0"/>
              <a:t> </a:t>
            </a:r>
            <a:r>
              <a:rPr lang="en-US" altLang="zh-TW" dirty="0"/>
              <a:t>or other tools. </a:t>
            </a:r>
          </a:p>
          <a:p>
            <a:r>
              <a:rPr lang="en-US" altLang="zh-TW" dirty="0"/>
              <a:t>We can use dots, lines or bars to encode data in order to visually display quantitative information.</a:t>
            </a:r>
            <a:endParaRPr lang="zh-TW" altLang="en-US" dirty="0"/>
          </a:p>
        </p:txBody>
      </p:sp>
      <p:sp>
        <p:nvSpPr>
          <p:cNvPr id="4" name="投影片編號版面配置區 3">
            <a:extLst>
              <a:ext uri="{FF2B5EF4-FFF2-40B4-BE49-F238E27FC236}">
                <a16:creationId xmlns:a16="http://schemas.microsoft.com/office/drawing/2014/main" id="{7A6E317A-913D-4B7F-BA09-64EB770DEA88}"/>
              </a:ext>
            </a:extLst>
          </p:cNvPr>
          <p:cNvSpPr>
            <a:spLocks noGrp="1"/>
          </p:cNvSpPr>
          <p:nvPr>
            <p:ph type="sldNum" sz="quarter" idx="12"/>
          </p:nvPr>
        </p:nvSpPr>
        <p:spPr/>
        <p:txBody>
          <a:bodyPr/>
          <a:lstStyle/>
          <a:p>
            <a:fld id="{E504A1C3-1457-4AFD-B85B-DCAB18157F1E}" type="slidenum">
              <a:rPr lang="zh-TW" altLang="en-US" smtClean="0"/>
              <a:pPr/>
              <a:t>3</a:t>
            </a:fld>
            <a:endParaRPr lang="zh-TW" altLang="en-US" dirty="0"/>
          </a:p>
        </p:txBody>
      </p:sp>
    </p:spTree>
    <p:extLst>
      <p:ext uri="{BB962C8B-B14F-4D97-AF65-F5344CB8AC3E}">
        <p14:creationId xmlns:p14="http://schemas.microsoft.com/office/powerpoint/2010/main" val="1680814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05930A-5B14-472A-B7EA-41F05424FC45}"/>
              </a:ext>
            </a:extLst>
          </p:cNvPr>
          <p:cNvSpPr>
            <a:spLocks noGrp="1"/>
          </p:cNvSpPr>
          <p:nvPr>
            <p:ph type="title"/>
          </p:nvPr>
        </p:nvSpPr>
        <p:spPr>
          <a:xfrm>
            <a:off x="838200" y="267838"/>
            <a:ext cx="10515600" cy="1325563"/>
          </a:xfrm>
        </p:spPr>
        <p:txBody>
          <a:bodyPr/>
          <a:lstStyle/>
          <a:p>
            <a:r>
              <a:rPr lang="en-US" altLang="zh-TW" dirty="0"/>
              <a:t>Change Mask Image (Cont’d)</a:t>
            </a:r>
            <a:endParaRPr lang="zh-TW" altLang="en-US" dirty="0"/>
          </a:p>
        </p:txBody>
      </p:sp>
      <p:sp>
        <p:nvSpPr>
          <p:cNvPr id="3" name="內容版面配置區 2">
            <a:extLst>
              <a:ext uri="{FF2B5EF4-FFF2-40B4-BE49-F238E27FC236}">
                <a16:creationId xmlns:a16="http://schemas.microsoft.com/office/drawing/2014/main" id="{2E3C8B81-EA26-4A89-815B-8339F61E9847}"/>
              </a:ext>
            </a:extLst>
          </p:cNvPr>
          <p:cNvSpPr>
            <a:spLocks noGrp="1"/>
          </p:cNvSpPr>
          <p:nvPr>
            <p:ph idx="1"/>
          </p:nvPr>
        </p:nvSpPr>
        <p:spPr>
          <a:xfrm>
            <a:off x="838200" y="1408182"/>
            <a:ext cx="10515600" cy="4351338"/>
          </a:xfrm>
        </p:spPr>
        <p:txBody>
          <a:bodyPr/>
          <a:lstStyle/>
          <a:p>
            <a:r>
              <a:rPr lang="en-US" altLang="zh-TW" dirty="0"/>
              <a:t>Full steps about changing the mask image.</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2A66B0C0-4E26-43D6-AD8D-459D43312B0F}"/>
              </a:ext>
            </a:extLst>
          </p:cNvPr>
          <p:cNvSpPr>
            <a:spLocks noGrp="1"/>
          </p:cNvSpPr>
          <p:nvPr>
            <p:ph type="sldNum" sz="quarter" idx="12"/>
          </p:nvPr>
        </p:nvSpPr>
        <p:spPr/>
        <p:txBody>
          <a:bodyPr/>
          <a:lstStyle/>
          <a:p>
            <a:fld id="{E504A1C3-1457-4AFD-B85B-DCAB18157F1E}" type="slidenum">
              <a:rPr lang="zh-TW" altLang="en-US" smtClean="0"/>
              <a:pPr/>
              <a:t>30</a:t>
            </a:fld>
            <a:endParaRPr lang="zh-TW" altLang="en-US" dirty="0"/>
          </a:p>
        </p:txBody>
      </p:sp>
      <p:pic>
        <p:nvPicPr>
          <p:cNvPr id="5" name="內容版面配置區 5" descr="一張含有 文字 的圖片&#10;&#10;自動產生的描述">
            <a:extLst>
              <a:ext uri="{FF2B5EF4-FFF2-40B4-BE49-F238E27FC236}">
                <a16:creationId xmlns:a16="http://schemas.microsoft.com/office/drawing/2014/main" id="{A1FFAD29-A712-4C36-9052-DE1B1805B8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470" y="1970049"/>
            <a:ext cx="9584749" cy="4620113"/>
          </a:xfrm>
          <a:prstGeom prst="rect">
            <a:avLst/>
          </a:prstGeom>
        </p:spPr>
      </p:pic>
    </p:spTree>
    <p:extLst>
      <p:ext uri="{BB962C8B-B14F-4D97-AF65-F5344CB8AC3E}">
        <p14:creationId xmlns:p14="http://schemas.microsoft.com/office/powerpoint/2010/main" val="2427920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5">
            <a:extLst>
              <a:ext uri="{FF2B5EF4-FFF2-40B4-BE49-F238E27FC236}">
                <a16:creationId xmlns:a16="http://schemas.microsoft.com/office/drawing/2014/main" id="{181B3753-2010-4309-B504-12405A58C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3467" y="1854931"/>
            <a:ext cx="5397133" cy="4803791"/>
          </a:xfrm>
          <a:prstGeom prst="rect">
            <a:avLst/>
          </a:prstGeom>
        </p:spPr>
      </p:pic>
      <p:sp>
        <p:nvSpPr>
          <p:cNvPr id="2" name="標題 1">
            <a:extLst>
              <a:ext uri="{FF2B5EF4-FFF2-40B4-BE49-F238E27FC236}">
                <a16:creationId xmlns:a16="http://schemas.microsoft.com/office/drawing/2014/main" id="{BD171AA4-6676-4099-87A1-8DB296D214F6}"/>
              </a:ext>
            </a:extLst>
          </p:cNvPr>
          <p:cNvSpPr>
            <a:spLocks noGrp="1"/>
          </p:cNvSpPr>
          <p:nvPr>
            <p:ph type="title"/>
          </p:nvPr>
        </p:nvSpPr>
        <p:spPr/>
        <p:txBody>
          <a:bodyPr/>
          <a:lstStyle/>
          <a:p>
            <a:r>
              <a:rPr lang="en-US" altLang="zh-TW" dirty="0"/>
              <a:t>Change Mask Image (Cont’d)</a:t>
            </a:r>
            <a:endParaRPr lang="zh-TW" altLang="en-US" dirty="0"/>
          </a:p>
        </p:txBody>
      </p:sp>
      <p:sp>
        <p:nvSpPr>
          <p:cNvPr id="3" name="內容版面配置區 2">
            <a:extLst>
              <a:ext uri="{FF2B5EF4-FFF2-40B4-BE49-F238E27FC236}">
                <a16:creationId xmlns:a16="http://schemas.microsoft.com/office/drawing/2014/main" id="{57139097-C4BF-42A6-9B48-09A6DE138B0C}"/>
              </a:ext>
            </a:extLst>
          </p:cNvPr>
          <p:cNvSpPr>
            <a:spLocks noGrp="1"/>
          </p:cNvSpPr>
          <p:nvPr>
            <p:ph idx="1"/>
          </p:nvPr>
        </p:nvSpPr>
        <p:spPr>
          <a:xfrm>
            <a:off x="838200" y="1619437"/>
            <a:ext cx="10515600" cy="4351338"/>
          </a:xfrm>
        </p:spPr>
        <p:txBody>
          <a:bodyPr/>
          <a:lstStyle/>
          <a:p>
            <a:r>
              <a:rPr lang="en-US" altLang="zh-TW" dirty="0"/>
              <a:t>Output after changing the mask image:</a:t>
            </a:r>
            <a:endParaRPr lang="zh-TW" altLang="en-US" dirty="0"/>
          </a:p>
        </p:txBody>
      </p:sp>
      <p:sp>
        <p:nvSpPr>
          <p:cNvPr id="4" name="投影片編號版面配置區 3">
            <a:extLst>
              <a:ext uri="{FF2B5EF4-FFF2-40B4-BE49-F238E27FC236}">
                <a16:creationId xmlns:a16="http://schemas.microsoft.com/office/drawing/2014/main" id="{AE2F05E8-39E6-4B31-BE31-922E0A21A0CE}"/>
              </a:ext>
            </a:extLst>
          </p:cNvPr>
          <p:cNvSpPr>
            <a:spLocks noGrp="1"/>
          </p:cNvSpPr>
          <p:nvPr>
            <p:ph type="sldNum" sz="quarter" idx="12"/>
          </p:nvPr>
        </p:nvSpPr>
        <p:spPr/>
        <p:txBody>
          <a:bodyPr/>
          <a:lstStyle/>
          <a:p>
            <a:fld id="{E504A1C3-1457-4AFD-B85B-DCAB18157F1E}" type="slidenum">
              <a:rPr lang="zh-TW" altLang="en-US" smtClean="0"/>
              <a:pPr/>
              <a:t>31</a:t>
            </a:fld>
            <a:endParaRPr lang="zh-TW" altLang="en-US" dirty="0"/>
          </a:p>
        </p:txBody>
      </p:sp>
    </p:spTree>
    <p:extLst>
      <p:ext uri="{BB962C8B-B14F-4D97-AF65-F5344CB8AC3E}">
        <p14:creationId xmlns:p14="http://schemas.microsoft.com/office/powerpoint/2010/main" val="3713424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9D3E05-7653-4AEB-BE90-A98580D5C67B}"/>
              </a:ext>
            </a:extLst>
          </p:cNvPr>
          <p:cNvSpPr>
            <a:spLocks noGrp="1"/>
          </p:cNvSpPr>
          <p:nvPr>
            <p:ph type="title"/>
          </p:nvPr>
        </p:nvSpPr>
        <p:spPr/>
        <p:txBody>
          <a:bodyPr/>
          <a:lstStyle/>
          <a:p>
            <a:r>
              <a:rPr lang="en-US" altLang="zh-TW" dirty="0"/>
              <a:t>Exercise 1</a:t>
            </a:r>
            <a:endParaRPr lang="zh-TW" altLang="en-US" dirty="0"/>
          </a:p>
        </p:txBody>
      </p:sp>
      <p:sp>
        <p:nvSpPr>
          <p:cNvPr id="3" name="內容版面配置區 2">
            <a:extLst>
              <a:ext uri="{FF2B5EF4-FFF2-40B4-BE49-F238E27FC236}">
                <a16:creationId xmlns:a16="http://schemas.microsoft.com/office/drawing/2014/main" id="{AC501547-9463-41B2-9F57-E027FC31B7B0}"/>
              </a:ext>
            </a:extLst>
          </p:cNvPr>
          <p:cNvSpPr>
            <a:spLocks noGrp="1"/>
          </p:cNvSpPr>
          <p:nvPr>
            <p:ph idx="1"/>
          </p:nvPr>
        </p:nvSpPr>
        <p:spPr/>
        <p:txBody>
          <a:bodyPr/>
          <a:lstStyle/>
          <a:p>
            <a:pPr marL="514350" indent="-514350">
              <a:buFont typeface="+mj-lt"/>
              <a:buAutoNum type="arabicPeriod"/>
            </a:pPr>
            <a:r>
              <a:rPr lang="en-US" altLang="zh-TW" dirty="0"/>
              <a:t>Please find an article you are interested in on PTT and the number of pushes are greater than 50 to draw a word cloud.</a:t>
            </a:r>
          </a:p>
          <a:p>
            <a:pPr marL="514350" indent="-514350">
              <a:buFont typeface="+mj-lt"/>
              <a:buAutoNum type="arabicPeriod"/>
            </a:pPr>
            <a:r>
              <a:rPr lang="en-US" altLang="zh-TW" dirty="0"/>
              <a:t>Change the mask of word cloud above to a circle.</a:t>
            </a:r>
          </a:p>
          <a:p>
            <a:endParaRPr lang="en-US" altLang="zh-TW" dirty="0"/>
          </a:p>
        </p:txBody>
      </p:sp>
      <p:sp>
        <p:nvSpPr>
          <p:cNvPr id="4" name="投影片編號版面配置區 3">
            <a:extLst>
              <a:ext uri="{FF2B5EF4-FFF2-40B4-BE49-F238E27FC236}">
                <a16:creationId xmlns:a16="http://schemas.microsoft.com/office/drawing/2014/main" id="{65A5F717-B5D6-4E27-9C3B-9513F683461C}"/>
              </a:ext>
            </a:extLst>
          </p:cNvPr>
          <p:cNvSpPr>
            <a:spLocks noGrp="1"/>
          </p:cNvSpPr>
          <p:nvPr>
            <p:ph type="sldNum" sz="quarter" idx="12"/>
          </p:nvPr>
        </p:nvSpPr>
        <p:spPr/>
        <p:txBody>
          <a:bodyPr/>
          <a:lstStyle/>
          <a:p>
            <a:fld id="{E504A1C3-1457-4AFD-B85B-DCAB18157F1E}" type="slidenum">
              <a:rPr lang="zh-TW" altLang="en-US" smtClean="0"/>
              <a:pPr/>
              <a:t>32</a:t>
            </a:fld>
            <a:endParaRPr lang="zh-TW" altLang="en-US" dirty="0"/>
          </a:p>
        </p:txBody>
      </p:sp>
      <p:pic>
        <p:nvPicPr>
          <p:cNvPr id="6" name="圖片 5" descr="一張含有 文字 的圖片&#10;&#10;自動產生的描述">
            <a:extLst>
              <a:ext uri="{FF2B5EF4-FFF2-40B4-BE49-F238E27FC236}">
                <a16:creationId xmlns:a16="http://schemas.microsoft.com/office/drawing/2014/main" id="{3D3B36D9-0173-4AAC-92F8-7464C5165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655" y="3428402"/>
            <a:ext cx="6613055" cy="958029"/>
          </a:xfrm>
          <a:prstGeom prst="rect">
            <a:avLst/>
          </a:prstGeom>
        </p:spPr>
      </p:pic>
      <p:pic>
        <p:nvPicPr>
          <p:cNvPr id="10" name="圖片 9" descr="一張含有 文字 的圖片&#10;&#10;自動產生的描述">
            <a:extLst>
              <a:ext uri="{FF2B5EF4-FFF2-40B4-BE49-F238E27FC236}">
                <a16:creationId xmlns:a16="http://schemas.microsoft.com/office/drawing/2014/main" id="{417BDBEB-D99C-4F68-B566-9D069883FB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655" y="4829613"/>
            <a:ext cx="7126164" cy="958029"/>
          </a:xfrm>
          <a:prstGeom prst="rect">
            <a:avLst/>
          </a:prstGeom>
        </p:spPr>
      </p:pic>
    </p:spTree>
    <p:extLst>
      <p:ext uri="{BB962C8B-B14F-4D97-AF65-F5344CB8AC3E}">
        <p14:creationId xmlns:p14="http://schemas.microsoft.com/office/powerpoint/2010/main" val="2594233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517849-D11C-47F2-8EBB-7C1A6AEEF224}"/>
              </a:ext>
            </a:extLst>
          </p:cNvPr>
          <p:cNvSpPr>
            <a:spLocks noGrp="1"/>
          </p:cNvSpPr>
          <p:nvPr>
            <p:ph type="title"/>
          </p:nvPr>
        </p:nvSpPr>
        <p:spPr/>
        <p:txBody>
          <a:bodyPr/>
          <a:lstStyle/>
          <a:p>
            <a:r>
              <a:rPr lang="en-US" altLang="zh-TW" dirty="0"/>
              <a:t>Hint</a:t>
            </a:r>
            <a:endParaRPr lang="zh-TW" altLang="en-US" dirty="0"/>
          </a:p>
        </p:txBody>
      </p:sp>
      <p:sp>
        <p:nvSpPr>
          <p:cNvPr id="3" name="內容版面配置區 2">
            <a:extLst>
              <a:ext uri="{FF2B5EF4-FFF2-40B4-BE49-F238E27FC236}">
                <a16:creationId xmlns:a16="http://schemas.microsoft.com/office/drawing/2014/main" id="{C3B22A3D-16C5-46D0-9A82-8696B7975B38}"/>
              </a:ext>
            </a:extLst>
          </p:cNvPr>
          <p:cNvSpPr>
            <a:spLocks noGrp="1"/>
          </p:cNvSpPr>
          <p:nvPr>
            <p:ph idx="1"/>
          </p:nvPr>
        </p:nvSpPr>
        <p:spPr/>
        <p:txBody>
          <a:bodyPr/>
          <a:lstStyle/>
          <a:p>
            <a:r>
              <a:rPr lang="en-US" altLang="zh-TW" dirty="0"/>
              <a:t>If the URL you enter has R-18 restrictions, you can use the following code to crawl pushes.</a:t>
            </a:r>
            <a:endParaRPr lang="zh-TW" altLang="en-US" dirty="0"/>
          </a:p>
        </p:txBody>
      </p:sp>
      <p:sp>
        <p:nvSpPr>
          <p:cNvPr id="4" name="投影片編號版面配置區 3">
            <a:extLst>
              <a:ext uri="{FF2B5EF4-FFF2-40B4-BE49-F238E27FC236}">
                <a16:creationId xmlns:a16="http://schemas.microsoft.com/office/drawing/2014/main" id="{CE2328FD-4232-4B0E-8BF3-FC9B63373948}"/>
              </a:ext>
            </a:extLst>
          </p:cNvPr>
          <p:cNvSpPr>
            <a:spLocks noGrp="1"/>
          </p:cNvSpPr>
          <p:nvPr>
            <p:ph type="sldNum" sz="quarter" idx="12"/>
          </p:nvPr>
        </p:nvSpPr>
        <p:spPr/>
        <p:txBody>
          <a:bodyPr/>
          <a:lstStyle/>
          <a:p>
            <a:fld id="{E504A1C3-1457-4AFD-B85B-DCAB18157F1E}" type="slidenum">
              <a:rPr lang="zh-TW" altLang="en-US" smtClean="0"/>
              <a:pPr/>
              <a:t>33</a:t>
            </a:fld>
            <a:endParaRPr lang="zh-TW" altLang="en-US" dirty="0"/>
          </a:p>
        </p:txBody>
      </p:sp>
      <p:pic>
        <p:nvPicPr>
          <p:cNvPr id="8" name="圖片 7" descr="一張含有 文字 的圖片&#10;&#10;自動產生的描述">
            <a:extLst>
              <a:ext uri="{FF2B5EF4-FFF2-40B4-BE49-F238E27FC236}">
                <a16:creationId xmlns:a16="http://schemas.microsoft.com/office/drawing/2014/main" id="{FB1F0FFE-6530-4097-9BDB-28A71FD86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984" y="2827464"/>
            <a:ext cx="10494816" cy="2963736"/>
          </a:xfrm>
          <a:prstGeom prst="rect">
            <a:avLst/>
          </a:prstGeom>
        </p:spPr>
      </p:pic>
    </p:spTree>
    <p:extLst>
      <p:ext uri="{BB962C8B-B14F-4D97-AF65-F5344CB8AC3E}">
        <p14:creationId xmlns:p14="http://schemas.microsoft.com/office/powerpoint/2010/main" val="658210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C47AE8-2821-496D-A88C-51B9631A84BA}"/>
              </a:ext>
            </a:extLst>
          </p:cNvPr>
          <p:cNvSpPr>
            <a:spLocks noGrp="1"/>
          </p:cNvSpPr>
          <p:nvPr>
            <p:ph type="title"/>
          </p:nvPr>
        </p:nvSpPr>
        <p:spPr/>
        <p:txBody>
          <a:bodyPr/>
          <a:lstStyle/>
          <a:p>
            <a:r>
              <a:rPr lang="en-US" altLang="zh-TW" dirty="0"/>
              <a:t>Exercise1 Example</a:t>
            </a:r>
            <a:endParaRPr lang="zh-TW" altLang="en-US" dirty="0"/>
          </a:p>
        </p:txBody>
      </p:sp>
      <p:pic>
        <p:nvPicPr>
          <p:cNvPr id="6" name="內容版面配置區 5" descr="一張含有 文字 的圖片&#10;&#10;自動產生的描述">
            <a:extLst>
              <a:ext uri="{FF2B5EF4-FFF2-40B4-BE49-F238E27FC236}">
                <a16:creationId xmlns:a16="http://schemas.microsoft.com/office/drawing/2014/main" id="{4778B532-C4D2-4CA0-B298-FCCB0555F7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8553" y="1828096"/>
            <a:ext cx="5685013" cy="3528366"/>
          </a:xfrm>
        </p:spPr>
      </p:pic>
      <p:sp>
        <p:nvSpPr>
          <p:cNvPr id="4" name="投影片編號版面配置區 3">
            <a:extLst>
              <a:ext uri="{FF2B5EF4-FFF2-40B4-BE49-F238E27FC236}">
                <a16:creationId xmlns:a16="http://schemas.microsoft.com/office/drawing/2014/main" id="{CBEDE474-680F-433E-88E4-A71553C91BD7}"/>
              </a:ext>
            </a:extLst>
          </p:cNvPr>
          <p:cNvSpPr>
            <a:spLocks noGrp="1"/>
          </p:cNvSpPr>
          <p:nvPr>
            <p:ph type="sldNum" sz="quarter" idx="12"/>
          </p:nvPr>
        </p:nvSpPr>
        <p:spPr/>
        <p:txBody>
          <a:bodyPr/>
          <a:lstStyle/>
          <a:p>
            <a:fld id="{E504A1C3-1457-4AFD-B85B-DCAB18157F1E}" type="slidenum">
              <a:rPr lang="zh-TW" altLang="en-US" smtClean="0"/>
              <a:pPr/>
              <a:t>34</a:t>
            </a:fld>
            <a:endParaRPr lang="zh-TW" altLang="en-US" dirty="0"/>
          </a:p>
        </p:txBody>
      </p:sp>
      <p:pic>
        <p:nvPicPr>
          <p:cNvPr id="10" name="圖片 9">
            <a:extLst>
              <a:ext uri="{FF2B5EF4-FFF2-40B4-BE49-F238E27FC236}">
                <a16:creationId xmlns:a16="http://schemas.microsoft.com/office/drawing/2014/main" id="{6F30AC22-1993-4E5F-A616-421736DCE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582" y="1690688"/>
            <a:ext cx="4282811" cy="3939881"/>
          </a:xfrm>
          <a:prstGeom prst="rect">
            <a:avLst/>
          </a:prstGeom>
        </p:spPr>
      </p:pic>
    </p:spTree>
    <p:extLst>
      <p:ext uri="{BB962C8B-B14F-4D97-AF65-F5344CB8AC3E}">
        <p14:creationId xmlns:p14="http://schemas.microsoft.com/office/powerpoint/2010/main" val="3895756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DA83CB-8C70-4E6D-9E76-3F1EF7CFB084}"/>
              </a:ext>
            </a:extLst>
          </p:cNvPr>
          <p:cNvSpPr>
            <a:spLocks noGrp="1"/>
          </p:cNvSpPr>
          <p:nvPr>
            <p:ph type="ctrTitle"/>
          </p:nvPr>
        </p:nvSpPr>
        <p:spPr/>
        <p:txBody>
          <a:bodyPr/>
          <a:lstStyle/>
          <a:p>
            <a:r>
              <a:rPr lang="en-US" altLang="zh-TW" dirty="0"/>
              <a:t>Line Chart</a:t>
            </a:r>
            <a:endParaRPr lang="zh-TW" altLang="en-US" dirty="0"/>
          </a:p>
        </p:txBody>
      </p:sp>
      <p:sp>
        <p:nvSpPr>
          <p:cNvPr id="3" name="副標題 2">
            <a:extLst>
              <a:ext uri="{FF2B5EF4-FFF2-40B4-BE49-F238E27FC236}">
                <a16:creationId xmlns:a16="http://schemas.microsoft.com/office/drawing/2014/main" id="{BA9C88A2-6362-43B5-AC1F-04CF094E111E}"/>
              </a:ext>
            </a:extLst>
          </p:cNvPr>
          <p:cNvSpPr>
            <a:spLocks noGrp="1"/>
          </p:cNvSpPr>
          <p:nvPr>
            <p:ph type="subTitle" idx="1"/>
          </p:nvPr>
        </p:nvSpPr>
        <p:spPr/>
        <p:txBody>
          <a:bodyPr>
            <a:normAutofit/>
          </a:bodyPr>
          <a:lstStyle/>
          <a:p>
            <a:pPr algn="l"/>
            <a:r>
              <a:rPr lang="en-US" altLang="zh-TW" sz="3200" dirty="0"/>
              <a:t>Use weather data on internet to draw temperature line chart</a:t>
            </a:r>
            <a:endParaRPr lang="zh-TW" altLang="en-US" sz="3200" dirty="0"/>
          </a:p>
        </p:txBody>
      </p:sp>
    </p:spTree>
    <p:extLst>
      <p:ext uri="{BB962C8B-B14F-4D97-AF65-F5344CB8AC3E}">
        <p14:creationId xmlns:p14="http://schemas.microsoft.com/office/powerpoint/2010/main" val="1745888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84C68-F281-403E-A79A-35952FA4B8CA}"/>
              </a:ext>
            </a:extLst>
          </p:cNvPr>
          <p:cNvSpPr>
            <a:spLocks noGrp="1"/>
          </p:cNvSpPr>
          <p:nvPr>
            <p:ph type="title"/>
          </p:nvPr>
        </p:nvSpPr>
        <p:spPr/>
        <p:txBody>
          <a:bodyPr/>
          <a:lstStyle/>
          <a:p>
            <a:r>
              <a:rPr lang="en-US" altLang="zh-TW" dirty="0" err="1"/>
              <a:t>Numpy</a:t>
            </a:r>
            <a:r>
              <a:rPr lang="en-US" altLang="zh-TW" dirty="0"/>
              <a:t> </a:t>
            </a:r>
            <a:endParaRPr lang="zh-TW" altLang="en-US" dirty="0"/>
          </a:p>
        </p:txBody>
      </p:sp>
      <p:sp>
        <p:nvSpPr>
          <p:cNvPr id="3" name="內容版面配置區 2">
            <a:extLst>
              <a:ext uri="{FF2B5EF4-FFF2-40B4-BE49-F238E27FC236}">
                <a16:creationId xmlns:a16="http://schemas.microsoft.com/office/drawing/2014/main" id="{45E81EB9-D136-4777-82B7-2AC9B240CD92}"/>
              </a:ext>
            </a:extLst>
          </p:cNvPr>
          <p:cNvSpPr>
            <a:spLocks noGrp="1"/>
          </p:cNvSpPr>
          <p:nvPr>
            <p:ph idx="1"/>
          </p:nvPr>
        </p:nvSpPr>
        <p:spPr>
          <a:xfrm>
            <a:off x="838200" y="1690688"/>
            <a:ext cx="10515600" cy="4351338"/>
          </a:xfrm>
        </p:spPr>
        <p:txBody>
          <a:bodyPr/>
          <a:lstStyle/>
          <a:p>
            <a:r>
              <a:rPr lang="en-US" altLang="zh-TW" b="1" dirty="0" err="1">
                <a:solidFill>
                  <a:schemeClr val="accent1"/>
                </a:solidFill>
              </a:rPr>
              <a:t>Numpy</a:t>
            </a:r>
            <a:r>
              <a:rPr lang="en-US" altLang="zh-TW" dirty="0"/>
              <a:t> is a basic function library required for scientific operations using Python, including array operations that we will use later.. </a:t>
            </a:r>
          </a:p>
          <a:p>
            <a:r>
              <a:rPr lang="en-US" altLang="zh-TW" dirty="0"/>
              <a:t>You can call the </a:t>
            </a:r>
            <a:r>
              <a:rPr lang="en-US" altLang="zh-TW" dirty="0" err="1"/>
              <a:t>Numpy</a:t>
            </a:r>
            <a:r>
              <a:rPr lang="en-US" altLang="zh-TW" dirty="0"/>
              <a:t> function as </a:t>
            </a:r>
            <a:r>
              <a:rPr lang="en-US" altLang="zh-TW" b="1" dirty="0">
                <a:solidFill>
                  <a:schemeClr val="accent1"/>
                </a:solidFill>
              </a:rPr>
              <a:t>np</a:t>
            </a:r>
            <a:r>
              <a:rPr lang="en-US" altLang="zh-TW" dirty="0"/>
              <a:t>. </a:t>
            </a:r>
          </a:p>
          <a:p>
            <a:r>
              <a:rPr lang="en-US" altLang="zh-TW" dirty="0"/>
              <a:t>Load </a:t>
            </a:r>
            <a:r>
              <a:rPr lang="en-US" altLang="zh-TW" dirty="0" err="1"/>
              <a:t>Numpy</a:t>
            </a:r>
            <a:r>
              <a:rPr lang="en-US" altLang="zh-TW" dirty="0"/>
              <a:t> with </a:t>
            </a:r>
            <a:r>
              <a:rPr lang="en-US" altLang="zh-TW" b="1" dirty="0">
                <a:solidFill>
                  <a:schemeClr val="accent1"/>
                </a:solidFill>
              </a:rPr>
              <a:t>import </a:t>
            </a:r>
            <a:r>
              <a:rPr lang="en-US" altLang="zh-TW" b="1" dirty="0" err="1">
                <a:solidFill>
                  <a:schemeClr val="accent1"/>
                </a:solidFill>
              </a:rPr>
              <a:t>numpy</a:t>
            </a:r>
            <a:r>
              <a:rPr lang="en-US" altLang="zh-TW" b="1" dirty="0">
                <a:solidFill>
                  <a:schemeClr val="accent1"/>
                </a:solidFill>
              </a:rPr>
              <a:t> as np</a:t>
            </a:r>
            <a:r>
              <a:rPr lang="en-US" altLang="zh-TW" dirty="0"/>
              <a:t>.</a:t>
            </a:r>
          </a:p>
          <a:p>
            <a:endParaRPr lang="en-US" altLang="zh-TW" dirty="0"/>
          </a:p>
        </p:txBody>
      </p:sp>
      <p:sp>
        <p:nvSpPr>
          <p:cNvPr id="4" name="投影片編號版面配置區 3">
            <a:extLst>
              <a:ext uri="{FF2B5EF4-FFF2-40B4-BE49-F238E27FC236}">
                <a16:creationId xmlns:a16="http://schemas.microsoft.com/office/drawing/2014/main" id="{A4AD0CDA-0C35-4826-A71C-17A966F0D028}"/>
              </a:ext>
            </a:extLst>
          </p:cNvPr>
          <p:cNvSpPr>
            <a:spLocks noGrp="1"/>
          </p:cNvSpPr>
          <p:nvPr>
            <p:ph type="sldNum" sz="quarter" idx="12"/>
          </p:nvPr>
        </p:nvSpPr>
        <p:spPr/>
        <p:txBody>
          <a:bodyPr/>
          <a:lstStyle/>
          <a:p>
            <a:fld id="{E504A1C3-1457-4AFD-B85B-DCAB18157F1E}" type="slidenum">
              <a:rPr lang="zh-TW" altLang="en-US" smtClean="0"/>
              <a:pPr/>
              <a:t>36</a:t>
            </a:fld>
            <a:endParaRPr lang="zh-TW" altLang="en-US" dirty="0"/>
          </a:p>
        </p:txBody>
      </p:sp>
      <p:pic>
        <p:nvPicPr>
          <p:cNvPr id="8" name="圖片 7" descr="一張含有 文字, 橙色 的圖片&#10;&#10;自動產生的描述">
            <a:extLst>
              <a:ext uri="{FF2B5EF4-FFF2-40B4-BE49-F238E27FC236}">
                <a16:creationId xmlns:a16="http://schemas.microsoft.com/office/drawing/2014/main" id="{3ADC3B5B-03FD-419E-AFB4-461C0C46E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322" y="3980657"/>
            <a:ext cx="7494417" cy="1307752"/>
          </a:xfrm>
          <a:prstGeom prst="rect">
            <a:avLst/>
          </a:prstGeom>
        </p:spPr>
      </p:pic>
    </p:spTree>
    <p:extLst>
      <p:ext uri="{BB962C8B-B14F-4D97-AF65-F5344CB8AC3E}">
        <p14:creationId xmlns:p14="http://schemas.microsoft.com/office/powerpoint/2010/main" val="2752246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5693A6-0E70-49E9-8CA1-1D59C3341432}"/>
              </a:ext>
            </a:extLst>
          </p:cNvPr>
          <p:cNvSpPr>
            <a:spLocks noGrp="1"/>
          </p:cNvSpPr>
          <p:nvPr>
            <p:ph type="title"/>
          </p:nvPr>
        </p:nvSpPr>
        <p:spPr/>
        <p:txBody>
          <a:bodyPr/>
          <a:lstStyle/>
          <a:p>
            <a:r>
              <a:rPr lang="en-US" altLang="zh-TW" dirty="0"/>
              <a:t>Matplotlib &amp; Seaborn</a:t>
            </a:r>
            <a:endParaRPr lang="zh-TW" altLang="en-US" dirty="0"/>
          </a:p>
        </p:txBody>
      </p:sp>
      <p:sp>
        <p:nvSpPr>
          <p:cNvPr id="3" name="內容版面配置區 2">
            <a:extLst>
              <a:ext uri="{FF2B5EF4-FFF2-40B4-BE49-F238E27FC236}">
                <a16:creationId xmlns:a16="http://schemas.microsoft.com/office/drawing/2014/main" id="{AB95568F-8758-4F1A-809C-5F826828A668}"/>
              </a:ext>
            </a:extLst>
          </p:cNvPr>
          <p:cNvSpPr>
            <a:spLocks noGrp="1"/>
          </p:cNvSpPr>
          <p:nvPr>
            <p:ph idx="1"/>
          </p:nvPr>
        </p:nvSpPr>
        <p:spPr/>
        <p:txBody>
          <a:bodyPr/>
          <a:lstStyle/>
          <a:p>
            <a:r>
              <a:rPr lang="en-US" altLang="zh-TW" b="1" dirty="0">
                <a:solidFill>
                  <a:schemeClr val="accent1"/>
                </a:solidFill>
              </a:rPr>
              <a:t>Matplotlib</a:t>
            </a:r>
            <a:r>
              <a:rPr lang="en-US" altLang="zh-TW" dirty="0"/>
              <a:t> is a classic library that uses Python visualization data, which can be used to display charts in Python development environments such as </a:t>
            </a:r>
            <a:r>
              <a:rPr lang="en-US" altLang="zh-TW" dirty="0" err="1"/>
              <a:t>Jupyter</a:t>
            </a:r>
            <a:r>
              <a:rPr lang="en-US" altLang="zh-TW" dirty="0"/>
              <a:t> Notebook.</a:t>
            </a:r>
          </a:p>
          <a:p>
            <a:r>
              <a:rPr lang="en-US" altLang="zh-TW" b="1" dirty="0">
                <a:solidFill>
                  <a:schemeClr val="accent1"/>
                </a:solidFill>
              </a:rPr>
              <a:t>Seaborn</a:t>
            </a:r>
            <a:r>
              <a:rPr lang="en-US" altLang="zh-TW" dirty="0"/>
              <a:t> is a Python visualization data library based on matplotlib, which can make the visualization statistics more beautiful.</a:t>
            </a:r>
          </a:p>
          <a:p>
            <a:endParaRPr lang="zh-TW" altLang="en-US" dirty="0"/>
          </a:p>
        </p:txBody>
      </p:sp>
      <p:sp>
        <p:nvSpPr>
          <p:cNvPr id="4" name="投影片編號版面配置區 3">
            <a:extLst>
              <a:ext uri="{FF2B5EF4-FFF2-40B4-BE49-F238E27FC236}">
                <a16:creationId xmlns:a16="http://schemas.microsoft.com/office/drawing/2014/main" id="{209EE36C-9426-499F-BA2D-7D4785473CA9}"/>
              </a:ext>
            </a:extLst>
          </p:cNvPr>
          <p:cNvSpPr>
            <a:spLocks noGrp="1"/>
          </p:cNvSpPr>
          <p:nvPr>
            <p:ph type="sldNum" sz="quarter" idx="12"/>
          </p:nvPr>
        </p:nvSpPr>
        <p:spPr/>
        <p:txBody>
          <a:bodyPr/>
          <a:lstStyle/>
          <a:p>
            <a:fld id="{E504A1C3-1457-4AFD-B85B-DCAB18157F1E}" type="slidenum">
              <a:rPr lang="zh-TW" altLang="en-US" smtClean="0"/>
              <a:pPr/>
              <a:t>37</a:t>
            </a:fld>
            <a:endParaRPr lang="zh-TW" altLang="en-US" dirty="0"/>
          </a:p>
        </p:txBody>
      </p:sp>
      <p:pic>
        <p:nvPicPr>
          <p:cNvPr id="12" name="圖片 11" descr="一張含有 文字, 橙色, 黑暗 的圖片&#10;&#10;自動產生的描述">
            <a:extLst>
              <a:ext uri="{FF2B5EF4-FFF2-40B4-BE49-F238E27FC236}">
                <a16:creationId xmlns:a16="http://schemas.microsoft.com/office/drawing/2014/main" id="{49571128-E39D-4C7D-BB09-351904271A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6998" y="4381477"/>
            <a:ext cx="7178003" cy="1069064"/>
          </a:xfrm>
          <a:prstGeom prst="rect">
            <a:avLst/>
          </a:prstGeom>
        </p:spPr>
      </p:pic>
    </p:spTree>
    <p:extLst>
      <p:ext uri="{BB962C8B-B14F-4D97-AF65-F5344CB8AC3E}">
        <p14:creationId xmlns:p14="http://schemas.microsoft.com/office/powerpoint/2010/main" val="2099784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F2FB1A-4DCE-49DB-A586-669E50E6E0E5}"/>
              </a:ext>
            </a:extLst>
          </p:cNvPr>
          <p:cNvSpPr>
            <a:spLocks noGrp="1"/>
          </p:cNvSpPr>
          <p:nvPr>
            <p:ph type="title"/>
          </p:nvPr>
        </p:nvSpPr>
        <p:spPr/>
        <p:txBody>
          <a:bodyPr/>
          <a:lstStyle/>
          <a:p>
            <a:r>
              <a:rPr lang="en-US" altLang="zh-TW" dirty="0" err="1"/>
              <a:t>Plotly</a:t>
            </a:r>
            <a:endParaRPr lang="zh-TW" altLang="en-US" dirty="0"/>
          </a:p>
        </p:txBody>
      </p:sp>
      <p:sp>
        <p:nvSpPr>
          <p:cNvPr id="3" name="內容版面配置區 2">
            <a:extLst>
              <a:ext uri="{FF2B5EF4-FFF2-40B4-BE49-F238E27FC236}">
                <a16:creationId xmlns:a16="http://schemas.microsoft.com/office/drawing/2014/main" id="{91A3E82E-CFDF-48EC-A1D8-760F34E75DAB}"/>
              </a:ext>
            </a:extLst>
          </p:cNvPr>
          <p:cNvSpPr>
            <a:spLocks noGrp="1"/>
          </p:cNvSpPr>
          <p:nvPr>
            <p:ph idx="1"/>
          </p:nvPr>
        </p:nvSpPr>
        <p:spPr/>
        <p:txBody>
          <a:bodyPr/>
          <a:lstStyle/>
          <a:p>
            <a:r>
              <a:rPr lang="en-US" altLang="zh-TW" b="1" dirty="0" err="1">
                <a:solidFill>
                  <a:schemeClr val="accent1"/>
                </a:solidFill>
              </a:rPr>
              <a:t>Plotly</a:t>
            </a:r>
            <a:r>
              <a:rPr lang="en-US" altLang="zh-TW" dirty="0"/>
              <a:t> is a library that can draw dynamic charts, and can also use preset values to beautify the chart.</a:t>
            </a:r>
            <a:endParaRPr lang="zh-TW" altLang="en-US" dirty="0"/>
          </a:p>
        </p:txBody>
      </p:sp>
      <p:sp>
        <p:nvSpPr>
          <p:cNvPr id="4" name="投影片編號版面配置區 3">
            <a:extLst>
              <a:ext uri="{FF2B5EF4-FFF2-40B4-BE49-F238E27FC236}">
                <a16:creationId xmlns:a16="http://schemas.microsoft.com/office/drawing/2014/main" id="{7E8C0705-001C-45B3-BCB3-005D2D184BB9}"/>
              </a:ext>
            </a:extLst>
          </p:cNvPr>
          <p:cNvSpPr>
            <a:spLocks noGrp="1"/>
          </p:cNvSpPr>
          <p:nvPr>
            <p:ph type="sldNum" sz="quarter" idx="12"/>
          </p:nvPr>
        </p:nvSpPr>
        <p:spPr/>
        <p:txBody>
          <a:bodyPr/>
          <a:lstStyle/>
          <a:p>
            <a:fld id="{E504A1C3-1457-4AFD-B85B-DCAB18157F1E}" type="slidenum">
              <a:rPr lang="zh-TW" altLang="en-US" smtClean="0"/>
              <a:pPr/>
              <a:t>38</a:t>
            </a:fld>
            <a:endParaRPr lang="zh-TW" altLang="en-US" dirty="0"/>
          </a:p>
        </p:txBody>
      </p:sp>
      <p:pic>
        <p:nvPicPr>
          <p:cNvPr id="8" name="圖片 7" descr="一張含有 文字 的圖片&#10;&#10;自動產生的描述">
            <a:extLst>
              <a:ext uri="{FF2B5EF4-FFF2-40B4-BE49-F238E27FC236}">
                <a16:creationId xmlns:a16="http://schemas.microsoft.com/office/drawing/2014/main" id="{874EB7B1-7E51-4E3A-8E22-F3373E247E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9517" y="3076502"/>
            <a:ext cx="7932966" cy="2043099"/>
          </a:xfrm>
          <a:prstGeom prst="rect">
            <a:avLst/>
          </a:prstGeom>
        </p:spPr>
      </p:pic>
    </p:spTree>
    <p:extLst>
      <p:ext uri="{BB962C8B-B14F-4D97-AF65-F5344CB8AC3E}">
        <p14:creationId xmlns:p14="http://schemas.microsoft.com/office/powerpoint/2010/main" val="7665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descr="一張含有 文字 的圖片&#10;&#10;自動產生的描述">
            <a:extLst>
              <a:ext uri="{FF2B5EF4-FFF2-40B4-BE49-F238E27FC236}">
                <a16:creationId xmlns:a16="http://schemas.microsoft.com/office/drawing/2014/main" id="{8B64341B-939E-47D3-80F0-4C8B89D1F2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4951" y="1552292"/>
            <a:ext cx="7867831" cy="4989889"/>
          </a:xfrm>
        </p:spPr>
      </p:pic>
      <p:sp>
        <p:nvSpPr>
          <p:cNvPr id="2" name="標題 1">
            <a:extLst>
              <a:ext uri="{FF2B5EF4-FFF2-40B4-BE49-F238E27FC236}">
                <a16:creationId xmlns:a16="http://schemas.microsoft.com/office/drawing/2014/main" id="{E0A9F5F5-23F8-4C19-8ED2-92FF06387563}"/>
              </a:ext>
            </a:extLst>
          </p:cNvPr>
          <p:cNvSpPr>
            <a:spLocks noGrp="1"/>
          </p:cNvSpPr>
          <p:nvPr>
            <p:ph type="title"/>
          </p:nvPr>
        </p:nvSpPr>
        <p:spPr/>
        <p:txBody>
          <a:bodyPr/>
          <a:lstStyle/>
          <a:p>
            <a:r>
              <a:rPr lang="en-US" altLang="zh-TW" dirty="0"/>
              <a:t>Import Full Library </a:t>
            </a:r>
            <a:endParaRPr lang="zh-TW" altLang="en-US" dirty="0"/>
          </a:p>
        </p:txBody>
      </p:sp>
      <p:sp>
        <p:nvSpPr>
          <p:cNvPr id="3" name="投影片編號版面配置區 2">
            <a:extLst>
              <a:ext uri="{FF2B5EF4-FFF2-40B4-BE49-F238E27FC236}">
                <a16:creationId xmlns:a16="http://schemas.microsoft.com/office/drawing/2014/main" id="{89DBD6E4-220F-4807-8C91-6943C17985C2}"/>
              </a:ext>
            </a:extLst>
          </p:cNvPr>
          <p:cNvSpPr>
            <a:spLocks noGrp="1"/>
          </p:cNvSpPr>
          <p:nvPr>
            <p:ph type="sldNum" sz="quarter" idx="12"/>
          </p:nvPr>
        </p:nvSpPr>
        <p:spPr/>
        <p:txBody>
          <a:bodyPr/>
          <a:lstStyle/>
          <a:p>
            <a:fld id="{E504A1C3-1457-4AFD-B85B-DCAB18157F1E}" type="slidenum">
              <a:rPr lang="zh-TW" altLang="en-US" smtClean="0"/>
              <a:t>39</a:t>
            </a:fld>
            <a:endParaRPr lang="zh-TW" altLang="en-US"/>
          </a:p>
        </p:txBody>
      </p:sp>
    </p:spTree>
    <p:extLst>
      <p:ext uri="{BB962C8B-B14F-4D97-AF65-F5344CB8AC3E}">
        <p14:creationId xmlns:p14="http://schemas.microsoft.com/office/powerpoint/2010/main" val="3014919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FE9929-1D04-4CFB-87A5-86A6D32EBBB4}"/>
              </a:ext>
            </a:extLst>
          </p:cNvPr>
          <p:cNvSpPr>
            <a:spLocks noGrp="1"/>
          </p:cNvSpPr>
          <p:nvPr>
            <p:ph type="title"/>
          </p:nvPr>
        </p:nvSpPr>
        <p:spPr/>
        <p:txBody>
          <a:bodyPr/>
          <a:lstStyle/>
          <a:p>
            <a:r>
              <a:rPr lang="en-US" altLang="zh-TW" dirty="0"/>
              <a:t>Example of Data Visualization</a:t>
            </a:r>
            <a:endParaRPr lang="zh-TW" altLang="en-US" dirty="0"/>
          </a:p>
        </p:txBody>
      </p:sp>
      <p:sp>
        <p:nvSpPr>
          <p:cNvPr id="3" name="內容版面配置區 2">
            <a:extLst>
              <a:ext uri="{FF2B5EF4-FFF2-40B4-BE49-F238E27FC236}">
                <a16:creationId xmlns:a16="http://schemas.microsoft.com/office/drawing/2014/main" id="{E8DEA26D-518A-4796-8F13-BCBFD4DA455D}"/>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69C0A7E1-44A1-43CD-BC5E-1CD71A85B8A1}"/>
              </a:ext>
            </a:extLst>
          </p:cNvPr>
          <p:cNvSpPr>
            <a:spLocks noGrp="1"/>
          </p:cNvSpPr>
          <p:nvPr>
            <p:ph type="sldNum" sz="quarter" idx="12"/>
          </p:nvPr>
        </p:nvSpPr>
        <p:spPr/>
        <p:txBody>
          <a:bodyPr/>
          <a:lstStyle/>
          <a:p>
            <a:fld id="{E504A1C3-1457-4AFD-B85B-DCAB18157F1E}" type="slidenum">
              <a:rPr lang="zh-TW" altLang="en-US" smtClean="0"/>
              <a:pPr/>
              <a:t>4</a:t>
            </a:fld>
            <a:endParaRPr lang="zh-TW" altLang="en-US" dirty="0"/>
          </a:p>
        </p:txBody>
      </p:sp>
      <p:pic>
        <p:nvPicPr>
          <p:cNvPr id="1026" name="Picture 2">
            <a:extLst>
              <a:ext uri="{FF2B5EF4-FFF2-40B4-BE49-F238E27FC236}">
                <a16:creationId xmlns:a16="http://schemas.microsoft.com/office/drawing/2014/main" id="{65CC2B4C-53ED-41B9-ADFD-21801059B9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2957" y="1588004"/>
            <a:ext cx="7826085" cy="4582607"/>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AEE73D31-2ABD-4338-8484-D7B36414122D}"/>
              </a:ext>
            </a:extLst>
          </p:cNvPr>
          <p:cNvSpPr txBox="1"/>
          <p:nvPr/>
        </p:nvSpPr>
        <p:spPr>
          <a:xfrm>
            <a:off x="3581401" y="6235319"/>
            <a:ext cx="5029199" cy="307777"/>
          </a:xfrm>
          <a:prstGeom prst="rect">
            <a:avLst/>
          </a:prstGeom>
          <a:noFill/>
        </p:spPr>
        <p:txBody>
          <a:bodyPr wrap="square">
            <a:spAutoFit/>
          </a:bodyPr>
          <a:lstStyle/>
          <a:p>
            <a:r>
              <a:rPr lang="zh-TW" altLang="en-US" sz="1400" dirty="0"/>
              <a:t>http://blog.infographics.tw/2016/02/nightingale-rose-chart/</a:t>
            </a:r>
          </a:p>
        </p:txBody>
      </p:sp>
    </p:spTree>
    <p:extLst>
      <p:ext uri="{BB962C8B-B14F-4D97-AF65-F5344CB8AC3E}">
        <p14:creationId xmlns:p14="http://schemas.microsoft.com/office/powerpoint/2010/main" val="701451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CEC67C-734F-4E24-B1B5-5B75BC280EED}"/>
              </a:ext>
            </a:extLst>
          </p:cNvPr>
          <p:cNvSpPr>
            <a:spLocks noGrp="1"/>
          </p:cNvSpPr>
          <p:nvPr>
            <p:ph type="title"/>
          </p:nvPr>
        </p:nvSpPr>
        <p:spPr/>
        <p:txBody>
          <a:bodyPr/>
          <a:lstStyle/>
          <a:p>
            <a:r>
              <a:rPr lang="en-US" altLang="zh-TW" dirty="0"/>
              <a:t>Get Weather Data from Website</a:t>
            </a:r>
            <a:endParaRPr lang="zh-TW" altLang="en-US" dirty="0"/>
          </a:p>
        </p:txBody>
      </p:sp>
      <p:sp>
        <p:nvSpPr>
          <p:cNvPr id="3" name="內容版面配置區 2">
            <a:extLst>
              <a:ext uri="{FF2B5EF4-FFF2-40B4-BE49-F238E27FC236}">
                <a16:creationId xmlns:a16="http://schemas.microsoft.com/office/drawing/2014/main" id="{5952870F-9A40-4504-BC80-567D3B3C37AD}"/>
              </a:ext>
            </a:extLst>
          </p:cNvPr>
          <p:cNvSpPr>
            <a:spLocks noGrp="1"/>
          </p:cNvSpPr>
          <p:nvPr>
            <p:ph idx="1"/>
          </p:nvPr>
        </p:nvSpPr>
        <p:spPr/>
        <p:txBody>
          <a:bodyPr>
            <a:normAutofit/>
          </a:bodyPr>
          <a:lstStyle/>
          <a:p>
            <a:r>
              <a:rPr lang="en-US" altLang="zh-TW" dirty="0"/>
              <a:t>We provide you with the following two methods to obtain weather data from the website:</a:t>
            </a:r>
            <a:endParaRPr lang="en-US" altLang="zh-TW" sz="800" dirty="0"/>
          </a:p>
          <a:p>
            <a:pPr marL="514350" indent="-514350">
              <a:buAutoNum type="arabicPeriod"/>
            </a:pPr>
            <a:r>
              <a:rPr lang="en-US" altLang="zh-TW" dirty="0"/>
              <a:t>Click the download button on the website, download the file to your computer, and then upload the file to </a:t>
            </a:r>
            <a:r>
              <a:rPr lang="en-US" altLang="zh-TW" dirty="0" err="1"/>
              <a:t>jupyter</a:t>
            </a:r>
            <a:r>
              <a:rPr lang="en-US" altLang="zh-TW" dirty="0"/>
              <a:t> notebook.</a:t>
            </a:r>
            <a:endParaRPr lang="en-US" altLang="zh-TW" sz="800" dirty="0"/>
          </a:p>
          <a:p>
            <a:pPr marL="514350" indent="-514350">
              <a:buAutoNum type="arabicPeriod" startAt="2"/>
            </a:pPr>
            <a:r>
              <a:rPr lang="en-US" altLang="zh-TW" sz="3000" dirty="0"/>
              <a:t>Use web crawlers to obtain website information and data.</a:t>
            </a:r>
          </a:p>
          <a:p>
            <a:pPr marL="514350" indent="-514350">
              <a:buAutoNum type="arabicPeriod" startAt="2"/>
            </a:pPr>
            <a:endParaRPr lang="en-US" altLang="zh-TW" sz="800" dirty="0"/>
          </a:p>
          <a:p>
            <a:pPr marL="0" indent="0">
              <a:buNone/>
            </a:pPr>
            <a:r>
              <a:rPr lang="en-US" altLang="zh-TW" sz="2200" dirty="0"/>
              <a:t>URL link: </a:t>
            </a:r>
            <a:r>
              <a:rPr lang="en-US" altLang="zh-TW" sz="2200" dirty="0">
                <a:hlinkClick r:id="rId3"/>
              </a:rPr>
              <a:t>http://e-service.cwb.gov.tw/HistoryDataQuery/MonthDataController.do?command=viewMain&amp;station=466920&amp;stname=%25E8%2587%25BA%25E5%258C%2597&amp;datepicker=2021-09</a:t>
            </a:r>
            <a:endParaRPr lang="zh-TW" altLang="en-US" dirty="0"/>
          </a:p>
        </p:txBody>
      </p:sp>
      <p:sp>
        <p:nvSpPr>
          <p:cNvPr id="4" name="投影片編號版面配置區 3">
            <a:extLst>
              <a:ext uri="{FF2B5EF4-FFF2-40B4-BE49-F238E27FC236}">
                <a16:creationId xmlns:a16="http://schemas.microsoft.com/office/drawing/2014/main" id="{DF08C531-18E1-4349-9E17-8F180A44559C}"/>
              </a:ext>
            </a:extLst>
          </p:cNvPr>
          <p:cNvSpPr>
            <a:spLocks noGrp="1"/>
          </p:cNvSpPr>
          <p:nvPr>
            <p:ph type="sldNum" sz="quarter" idx="12"/>
          </p:nvPr>
        </p:nvSpPr>
        <p:spPr/>
        <p:txBody>
          <a:bodyPr/>
          <a:lstStyle/>
          <a:p>
            <a:fld id="{E504A1C3-1457-4AFD-B85B-DCAB18157F1E}" type="slidenum">
              <a:rPr lang="zh-TW" altLang="en-US" smtClean="0"/>
              <a:t>40</a:t>
            </a:fld>
            <a:endParaRPr lang="zh-TW" altLang="en-US"/>
          </a:p>
        </p:txBody>
      </p:sp>
    </p:spTree>
    <p:extLst>
      <p:ext uri="{BB962C8B-B14F-4D97-AF65-F5344CB8AC3E}">
        <p14:creationId xmlns:p14="http://schemas.microsoft.com/office/powerpoint/2010/main" val="37580822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C54E64-0A2E-43F9-B49D-D3EE988120CD}"/>
              </a:ext>
            </a:extLst>
          </p:cNvPr>
          <p:cNvSpPr>
            <a:spLocks noGrp="1"/>
          </p:cNvSpPr>
          <p:nvPr>
            <p:ph type="title"/>
          </p:nvPr>
        </p:nvSpPr>
        <p:spPr>
          <a:xfrm>
            <a:off x="646921" y="163097"/>
            <a:ext cx="10515600" cy="1325563"/>
          </a:xfrm>
        </p:spPr>
        <p:txBody>
          <a:bodyPr/>
          <a:lstStyle/>
          <a:p>
            <a:r>
              <a:rPr lang="en-US" altLang="zh-TW" dirty="0"/>
              <a:t>Method 1: Download File</a:t>
            </a:r>
            <a:endParaRPr lang="zh-TW" altLang="en-US" dirty="0"/>
          </a:p>
        </p:txBody>
      </p:sp>
      <p:sp>
        <p:nvSpPr>
          <p:cNvPr id="3" name="投影片編號版面配置區 2">
            <a:extLst>
              <a:ext uri="{FF2B5EF4-FFF2-40B4-BE49-F238E27FC236}">
                <a16:creationId xmlns:a16="http://schemas.microsoft.com/office/drawing/2014/main" id="{A178BAF7-233A-47E8-B9F7-FB8F9AEE60BE}"/>
              </a:ext>
            </a:extLst>
          </p:cNvPr>
          <p:cNvSpPr>
            <a:spLocks noGrp="1"/>
          </p:cNvSpPr>
          <p:nvPr>
            <p:ph type="sldNum" sz="quarter" idx="12"/>
          </p:nvPr>
        </p:nvSpPr>
        <p:spPr/>
        <p:txBody>
          <a:bodyPr/>
          <a:lstStyle/>
          <a:p>
            <a:fld id="{E504A1C3-1457-4AFD-B85B-DCAB18157F1E}" type="slidenum">
              <a:rPr lang="zh-TW" altLang="en-US" smtClean="0"/>
              <a:t>41</a:t>
            </a:fld>
            <a:endParaRPr lang="zh-TW" altLang="en-US"/>
          </a:p>
        </p:txBody>
      </p:sp>
      <p:pic>
        <p:nvPicPr>
          <p:cNvPr id="9" name="內容版面配置區 8" descr="一張含有 桌 的圖片&#10;&#10;自動產生的描述">
            <a:extLst>
              <a:ext uri="{FF2B5EF4-FFF2-40B4-BE49-F238E27FC236}">
                <a16:creationId xmlns:a16="http://schemas.microsoft.com/office/drawing/2014/main" id="{87D937D8-6BA4-4C24-B67F-FB636DAF24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6483" y="2184963"/>
            <a:ext cx="11029705" cy="4105624"/>
          </a:xfrm>
        </p:spPr>
      </p:pic>
      <p:sp>
        <p:nvSpPr>
          <p:cNvPr id="10" name="文字方塊 9">
            <a:extLst>
              <a:ext uri="{FF2B5EF4-FFF2-40B4-BE49-F238E27FC236}">
                <a16:creationId xmlns:a16="http://schemas.microsoft.com/office/drawing/2014/main" id="{EF011FF6-E2DF-49E9-9060-22EE1626CE59}"/>
              </a:ext>
            </a:extLst>
          </p:cNvPr>
          <p:cNvSpPr txBox="1"/>
          <p:nvPr/>
        </p:nvSpPr>
        <p:spPr>
          <a:xfrm>
            <a:off x="526483" y="1230856"/>
            <a:ext cx="11330900" cy="954107"/>
          </a:xfrm>
          <a:prstGeom prst="rect">
            <a:avLst/>
          </a:prstGeom>
          <a:noFill/>
        </p:spPr>
        <p:txBody>
          <a:bodyPr wrap="square" rtlCol="0">
            <a:spAutoFit/>
          </a:bodyPr>
          <a:lstStyle/>
          <a:p>
            <a:pPr marL="457200" indent="-457200">
              <a:buFont typeface="Arial" panose="020B0604020202020204" pitchFamily="34" charset="0"/>
              <a:buChar char="•"/>
            </a:pPr>
            <a:r>
              <a:rPr lang="en-US" altLang="zh-TW" sz="2800" dirty="0"/>
              <a:t>You can use the URL we provided on the previous page to link to the website and download the data.</a:t>
            </a:r>
            <a:endParaRPr lang="zh-TW" altLang="en-US" dirty="0"/>
          </a:p>
        </p:txBody>
      </p:sp>
    </p:spTree>
    <p:extLst>
      <p:ext uri="{BB962C8B-B14F-4D97-AF65-F5344CB8AC3E}">
        <p14:creationId xmlns:p14="http://schemas.microsoft.com/office/powerpoint/2010/main" val="2330133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877FA1-7033-4652-8593-43F2A286787F}"/>
              </a:ext>
            </a:extLst>
          </p:cNvPr>
          <p:cNvSpPr>
            <a:spLocks noGrp="1"/>
          </p:cNvSpPr>
          <p:nvPr>
            <p:ph type="title"/>
          </p:nvPr>
        </p:nvSpPr>
        <p:spPr/>
        <p:txBody>
          <a:bodyPr/>
          <a:lstStyle/>
          <a:p>
            <a:r>
              <a:rPr lang="en-US" altLang="zh-TW" dirty="0"/>
              <a:t>Method 1: Upload File to </a:t>
            </a:r>
            <a:r>
              <a:rPr lang="en-US" altLang="zh-TW" dirty="0" err="1"/>
              <a:t>Jupyter</a:t>
            </a:r>
            <a:r>
              <a:rPr lang="en-US" altLang="zh-TW" dirty="0"/>
              <a:t> </a:t>
            </a:r>
            <a:endParaRPr lang="zh-TW" altLang="en-US" dirty="0"/>
          </a:p>
        </p:txBody>
      </p:sp>
      <p:sp>
        <p:nvSpPr>
          <p:cNvPr id="3" name="內容版面配置區 2">
            <a:extLst>
              <a:ext uri="{FF2B5EF4-FFF2-40B4-BE49-F238E27FC236}">
                <a16:creationId xmlns:a16="http://schemas.microsoft.com/office/drawing/2014/main" id="{14354C6B-79DA-4AAF-B34D-C5D5E1B927FD}"/>
              </a:ext>
            </a:extLst>
          </p:cNvPr>
          <p:cNvSpPr>
            <a:spLocks noGrp="1"/>
          </p:cNvSpPr>
          <p:nvPr>
            <p:ph idx="1"/>
          </p:nvPr>
        </p:nvSpPr>
        <p:spPr/>
        <p:txBody>
          <a:bodyPr/>
          <a:lstStyle/>
          <a:p>
            <a:r>
              <a:rPr lang="en-US" altLang="zh-TW" dirty="0"/>
              <a:t>Upload the downloaded file to </a:t>
            </a:r>
            <a:r>
              <a:rPr lang="en-US" altLang="zh-TW" dirty="0" err="1"/>
              <a:t>Jupyter</a:t>
            </a:r>
            <a:r>
              <a:rPr lang="en-US" altLang="zh-TW" dirty="0"/>
              <a:t> Notebook.</a:t>
            </a:r>
            <a:endParaRPr lang="zh-TW" altLang="en-US" dirty="0"/>
          </a:p>
        </p:txBody>
      </p:sp>
      <p:sp>
        <p:nvSpPr>
          <p:cNvPr id="4" name="投影片編號版面配置區 3">
            <a:extLst>
              <a:ext uri="{FF2B5EF4-FFF2-40B4-BE49-F238E27FC236}">
                <a16:creationId xmlns:a16="http://schemas.microsoft.com/office/drawing/2014/main" id="{D40BA7CD-9D77-4C64-A8BF-5F31F951B322}"/>
              </a:ext>
            </a:extLst>
          </p:cNvPr>
          <p:cNvSpPr>
            <a:spLocks noGrp="1"/>
          </p:cNvSpPr>
          <p:nvPr>
            <p:ph type="sldNum" sz="quarter" idx="12"/>
          </p:nvPr>
        </p:nvSpPr>
        <p:spPr/>
        <p:txBody>
          <a:bodyPr/>
          <a:lstStyle/>
          <a:p>
            <a:fld id="{E504A1C3-1457-4AFD-B85B-DCAB18157F1E}" type="slidenum">
              <a:rPr lang="zh-TW" altLang="en-US" smtClean="0"/>
              <a:pPr/>
              <a:t>42</a:t>
            </a:fld>
            <a:endParaRPr lang="zh-TW" altLang="en-US" dirty="0"/>
          </a:p>
        </p:txBody>
      </p:sp>
      <p:pic>
        <p:nvPicPr>
          <p:cNvPr id="5" name="內容版面配置區 7">
            <a:extLst>
              <a:ext uri="{FF2B5EF4-FFF2-40B4-BE49-F238E27FC236}">
                <a16:creationId xmlns:a16="http://schemas.microsoft.com/office/drawing/2014/main" id="{6AD29A14-95D6-4B0F-B24E-41D610376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544022"/>
            <a:ext cx="10515600" cy="3165556"/>
          </a:xfrm>
          <a:prstGeom prst="rect">
            <a:avLst/>
          </a:prstGeom>
        </p:spPr>
      </p:pic>
    </p:spTree>
    <p:extLst>
      <p:ext uri="{BB962C8B-B14F-4D97-AF65-F5344CB8AC3E}">
        <p14:creationId xmlns:p14="http://schemas.microsoft.com/office/powerpoint/2010/main" val="534237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94704F-3214-4536-A975-1616BF3CDC7A}"/>
              </a:ext>
            </a:extLst>
          </p:cNvPr>
          <p:cNvSpPr>
            <a:spLocks noGrp="1"/>
          </p:cNvSpPr>
          <p:nvPr>
            <p:ph type="title"/>
          </p:nvPr>
        </p:nvSpPr>
        <p:spPr>
          <a:xfrm>
            <a:off x="856128" y="391331"/>
            <a:ext cx="10515600" cy="1325563"/>
          </a:xfrm>
        </p:spPr>
        <p:txBody>
          <a:bodyPr/>
          <a:lstStyle/>
          <a:p>
            <a:r>
              <a:rPr lang="en-US" altLang="zh-TW" dirty="0"/>
              <a:t>Method 2: W</a:t>
            </a:r>
            <a:r>
              <a:rPr lang="en-US" altLang="zh-TW" sz="4400" dirty="0"/>
              <a:t>eb Crawlers </a:t>
            </a:r>
            <a:endParaRPr lang="zh-TW" altLang="en-US" dirty="0"/>
          </a:p>
        </p:txBody>
      </p:sp>
      <p:sp>
        <p:nvSpPr>
          <p:cNvPr id="3" name="內容版面配置區 2">
            <a:extLst>
              <a:ext uri="{FF2B5EF4-FFF2-40B4-BE49-F238E27FC236}">
                <a16:creationId xmlns:a16="http://schemas.microsoft.com/office/drawing/2014/main" id="{40C66D0E-8270-471F-A2C4-CCD55B07EA5E}"/>
              </a:ext>
            </a:extLst>
          </p:cNvPr>
          <p:cNvSpPr>
            <a:spLocks noGrp="1"/>
          </p:cNvSpPr>
          <p:nvPr>
            <p:ph idx="1"/>
          </p:nvPr>
        </p:nvSpPr>
        <p:spPr/>
        <p:txBody>
          <a:bodyPr/>
          <a:lstStyle/>
          <a:p>
            <a:r>
              <a:rPr lang="en-US" altLang="zh-TW" dirty="0"/>
              <a:t>P</a:t>
            </a:r>
            <a:r>
              <a:rPr lang="en-US" altLang="zh-TW" sz="2800" dirty="0"/>
              <a:t>rint out the website information in </a:t>
            </a:r>
            <a:r>
              <a:rPr lang="en-US" altLang="zh-TW" sz="2800" dirty="0" err="1"/>
              <a:t>jupyter</a:t>
            </a:r>
            <a:r>
              <a:rPr lang="en-US" altLang="zh-TW" sz="2800" dirty="0"/>
              <a:t> to determine what data we need.</a:t>
            </a:r>
            <a:endParaRPr lang="zh-TW" altLang="en-US" sz="2800" dirty="0"/>
          </a:p>
          <a:p>
            <a:endParaRPr lang="zh-TW" altLang="en-US" dirty="0"/>
          </a:p>
        </p:txBody>
      </p:sp>
      <p:sp>
        <p:nvSpPr>
          <p:cNvPr id="4" name="投影片編號版面配置區 3">
            <a:extLst>
              <a:ext uri="{FF2B5EF4-FFF2-40B4-BE49-F238E27FC236}">
                <a16:creationId xmlns:a16="http://schemas.microsoft.com/office/drawing/2014/main" id="{7224617A-6255-49F1-9786-DA80D63F6A7E}"/>
              </a:ext>
            </a:extLst>
          </p:cNvPr>
          <p:cNvSpPr>
            <a:spLocks noGrp="1"/>
          </p:cNvSpPr>
          <p:nvPr>
            <p:ph type="sldNum" sz="quarter" idx="12"/>
          </p:nvPr>
        </p:nvSpPr>
        <p:spPr/>
        <p:txBody>
          <a:bodyPr/>
          <a:lstStyle/>
          <a:p>
            <a:fld id="{E504A1C3-1457-4AFD-B85B-DCAB18157F1E}" type="slidenum">
              <a:rPr lang="zh-TW" altLang="en-US" smtClean="0"/>
              <a:pPr/>
              <a:t>43</a:t>
            </a:fld>
            <a:endParaRPr lang="zh-TW" altLang="en-US" dirty="0"/>
          </a:p>
        </p:txBody>
      </p:sp>
      <p:pic>
        <p:nvPicPr>
          <p:cNvPr id="8" name="圖片 7" descr="一張含有 文字 的圖片&#10;&#10;自動產生的描述">
            <a:extLst>
              <a:ext uri="{FF2B5EF4-FFF2-40B4-BE49-F238E27FC236}">
                <a16:creationId xmlns:a16="http://schemas.microsoft.com/office/drawing/2014/main" id="{6829333A-D090-4574-BCB3-AA24100FC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043" y="2967075"/>
            <a:ext cx="8454346" cy="2199721"/>
          </a:xfrm>
          <a:prstGeom prst="rect">
            <a:avLst/>
          </a:prstGeom>
        </p:spPr>
      </p:pic>
    </p:spTree>
    <p:extLst>
      <p:ext uri="{BB962C8B-B14F-4D97-AF65-F5344CB8AC3E}">
        <p14:creationId xmlns:p14="http://schemas.microsoft.com/office/powerpoint/2010/main" val="129388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7" descr="一張含有 文字 的圖片&#10;&#10;自動產生的描述">
            <a:extLst>
              <a:ext uri="{FF2B5EF4-FFF2-40B4-BE49-F238E27FC236}">
                <a16:creationId xmlns:a16="http://schemas.microsoft.com/office/drawing/2014/main" id="{93F43B53-8034-4680-A2EA-AD6E61C80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681" y="3044683"/>
            <a:ext cx="7346638" cy="3440294"/>
          </a:xfrm>
          <a:prstGeom prst="rect">
            <a:avLst/>
          </a:prstGeom>
        </p:spPr>
      </p:pic>
      <p:sp>
        <p:nvSpPr>
          <p:cNvPr id="2" name="標題 1">
            <a:extLst>
              <a:ext uri="{FF2B5EF4-FFF2-40B4-BE49-F238E27FC236}">
                <a16:creationId xmlns:a16="http://schemas.microsoft.com/office/drawing/2014/main" id="{82423A3D-E77C-4B28-B488-B8A8D209CD02}"/>
              </a:ext>
            </a:extLst>
          </p:cNvPr>
          <p:cNvSpPr>
            <a:spLocks noGrp="1"/>
          </p:cNvSpPr>
          <p:nvPr>
            <p:ph type="title"/>
          </p:nvPr>
        </p:nvSpPr>
        <p:spPr>
          <a:xfrm>
            <a:off x="838200" y="373023"/>
            <a:ext cx="10515600" cy="1325563"/>
          </a:xfrm>
        </p:spPr>
        <p:txBody>
          <a:bodyPr/>
          <a:lstStyle/>
          <a:p>
            <a:r>
              <a:rPr lang="en-US" altLang="zh-TW" dirty="0"/>
              <a:t>Method 2: Find Table ID</a:t>
            </a:r>
            <a:endParaRPr lang="zh-TW" altLang="en-US" dirty="0"/>
          </a:p>
        </p:txBody>
      </p:sp>
      <p:sp>
        <p:nvSpPr>
          <p:cNvPr id="3" name="內容版面配置區 2">
            <a:extLst>
              <a:ext uri="{FF2B5EF4-FFF2-40B4-BE49-F238E27FC236}">
                <a16:creationId xmlns:a16="http://schemas.microsoft.com/office/drawing/2014/main" id="{5042473A-DAD7-4262-B4D9-96989E2FD20F}"/>
              </a:ext>
            </a:extLst>
          </p:cNvPr>
          <p:cNvSpPr>
            <a:spLocks noGrp="1"/>
          </p:cNvSpPr>
          <p:nvPr>
            <p:ph idx="1"/>
          </p:nvPr>
        </p:nvSpPr>
        <p:spPr>
          <a:xfrm>
            <a:off x="838200" y="1669112"/>
            <a:ext cx="10515600" cy="4351338"/>
          </a:xfrm>
        </p:spPr>
        <p:txBody>
          <a:bodyPr/>
          <a:lstStyle/>
          <a:p>
            <a:r>
              <a:rPr lang="en-US" altLang="zh-TW" dirty="0"/>
              <a:t>After executing the program described on the previous page, we can show the details of the webpage in </a:t>
            </a:r>
            <a:r>
              <a:rPr lang="en-US" altLang="zh-TW" dirty="0" err="1"/>
              <a:t>Jupyter</a:t>
            </a:r>
            <a:r>
              <a:rPr lang="en-US" altLang="zh-TW" dirty="0"/>
              <a:t> Notebook.</a:t>
            </a:r>
          </a:p>
          <a:p>
            <a:r>
              <a:rPr lang="en-US" altLang="zh-TW" dirty="0"/>
              <a:t>The data we look for is in &lt;table&gt; and the tag of table id is “</a:t>
            </a:r>
            <a:r>
              <a:rPr lang="en-US" altLang="zh-TW" dirty="0" err="1"/>
              <a:t>Mytable</a:t>
            </a:r>
            <a:r>
              <a:rPr lang="en-US" altLang="zh-TW" dirty="0"/>
              <a:t>”.</a:t>
            </a:r>
            <a:endParaRPr lang="zh-TW" altLang="en-US" dirty="0"/>
          </a:p>
          <a:p>
            <a:endParaRPr lang="en-US" altLang="zh-TW" dirty="0"/>
          </a:p>
        </p:txBody>
      </p:sp>
      <p:sp>
        <p:nvSpPr>
          <p:cNvPr id="4" name="投影片編號版面配置區 3">
            <a:extLst>
              <a:ext uri="{FF2B5EF4-FFF2-40B4-BE49-F238E27FC236}">
                <a16:creationId xmlns:a16="http://schemas.microsoft.com/office/drawing/2014/main" id="{DC0EB254-AF14-4A06-8C03-49E1822F114B}"/>
              </a:ext>
            </a:extLst>
          </p:cNvPr>
          <p:cNvSpPr>
            <a:spLocks noGrp="1"/>
          </p:cNvSpPr>
          <p:nvPr>
            <p:ph type="sldNum" sz="quarter" idx="12"/>
          </p:nvPr>
        </p:nvSpPr>
        <p:spPr/>
        <p:txBody>
          <a:bodyPr/>
          <a:lstStyle/>
          <a:p>
            <a:fld id="{E504A1C3-1457-4AFD-B85B-DCAB18157F1E}" type="slidenum">
              <a:rPr lang="zh-TW" altLang="en-US" smtClean="0"/>
              <a:pPr/>
              <a:t>44</a:t>
            </a:fld>
            <a:endParaRPr lang="zh-TW" altLang="en-US" dirty="0"/>
          </a:p>
        </p:txBody>
      </p:sp>
    </p:spTree>
    <p:extLst>
      <p:ext uri="{BB962C8B-B14F-4D97-AF65-F5344CB8AC3E}">
        <p14:creationId xmlns:p14="http://schemas.microsoft.com/office/powerpoint/2010/main" val="7380011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F77B4E-C4DA-420C-80A8-8C261C151A7F}"/>
              </a:ext>
            </a:extLst>
          </p:cNvPr>
          <p:cNvSpPr>
            <a:spLocks noGrp="1"/>
          </p:cNvSpPr>
          <p:nvPr>
            <p:ph type="title"/>
          </p:nvPr>
        </p:nvSpPr>
        <p:spPr/>
        <p:txBody>
          <a:bodyPr/>
          <a:lstStyle/>
          <a:p>
            <a:r>
              <a:rPr lang="en-US" altLang="zh-TW" dirty="0"/>
              <a:t>Method 2: Find the D</a:t>
            </a:r>
            <a:r>
              <a:rPr lang="en-US" altLang="zh-TW" sz="4400" dirty="0"/>
              <a:t>ata </a:t>
            </a:r>
            <a:r>
              <a:rPr lang="en-US" altLang="zh-TW" dirty="0"/>
              <a:t>W</a:t>
            </a:r>
            <a:r>
              <a:rPr lang="en-US" altLang="zh-TW" sz="4400" dirty="0"/>
              <a:t>e </a:t>
            </a:r>
            <a:r>
              <a:rPr lang="en-US" altLang="zh-TW" dirty="0"/>
              <a:t>N</a:t>
            </a:r>
            <a:r>
              <a:rPr lang="en-US" altLang="zh-TW" sz="4400" dirty="0"/>
              <a:t>eed</a:t>
            </a:r>
            <a:endParaRPr lang="zh-TW" altLang="en-US" dirty="0"/>
          </a:p>
        </p:txBody>
      </p:sp>
      <p:sp>
        <p:nvSpPr>
          <p:cNvPr id="3" name="內容版面配置區 2">
            <a:extLst>
              <a:ext uri="{FF2B5EF4-FFF2-40B4-BE49-F238E27FC236}">
                <a16:creationId xmlns:a16="http://schemas.microsoft.com/office/drawing/2014/main" id="{6D4186BA-221D-48FB-A97C-546653236867}"/>
              </a:ext>
            </a:extLst>
          </p:cNvPr>
          <p:cNvSpPr>
            <a:spLocks noGrp="1"/>
          </p:cNvSpPr>
          <p:nvPr>
            <p:ph idx="1"/>
          </p:nvPr>
        </p:nvSpPr>
        <p:spPr>
          <a:xfrm>
            <a:off x="838200" y="1467053"/>
            <a:ext cx="10515600" cy="4351338"/>
          </a:xfrm>
        </p:spPr>
        <p:txBody>
          <a:bodyPr/>
          <a:lstStyle/>
          <a:p>
            <a:r>
              <a:rPr lang="en-US" altLang="zh-TW" dirty="0"/>
              <a:t>&lt;table&gt; is used to wrap the structure and content of the entire table, &lt;tr&gt; (table row) is used to define how many rows the table has, and &lt;tr&gt; contains &lt;td&gt; (table data) to define how many </a:t>
            </a:r>
            <a:r>
              <a:rPr lang="en-US" altLang="zh-TW" dirty="0" err="1"/>
              <a:t>cloumns</a:t>
            </a:r>
            <a:r>
              <a:rPr lang="en-US" altLang="zh-TW" dirty="0"/>
              <a:t> the table has. </a:t>
            </a:r>
            <a:r>
              <a:rPr lang="en-US" altLang="zh-TW" b="0" i="0" dirty="0">
                <a:effectLst/>
              </a:rPr>
              <a:t>&lt;</a:t>
            </a:r>
            <a:r>
              <a:rPr lang="en-US" altLang="zh-TW" b="0" i="0" dirty="0" err="1">
                <a:effectLst/>
              </a:rPr>
              <a:t>th</a:t>
            </a:r>
            <a:r>
              <a:rPr lang="en-US" altLang="zh-TW" b="0" i="0" dirty="0">
                <a:effectLst/>
              </a:rPr>
              <a:t>&gt; (table header) defines a header cell in an HTML table.</a:t>
            </a:r>
            <a:endParaRPr lang="en-US" altLang="zh-TW" dirty="0"/>
          </a:p>
          <a:p>
            <a:r>
              <a:rPr lang="en-US" altLang="zh-TW" dirty="0"/>
              <a:t>Find the data we need, and we can recognize that they are all wrapped in &lt;tr&gt;, &lt;td&gt; and &lt;</a:t>
            </a:r>
            <a:r>
              <a:rPr lang="en-US" altLang="zh-TW" dirty="0" err="1"/>
              <a:t>th</a:t>
            </a:r>
            <a:r>
              <a:rPr lang="en-US" altLang="zh-TW" dirty="0"/>
              <a:t>&gt; label.</a:t>
            </a:r>
          </a:p>
          <a:p>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BA94F03F-6392-4BA3-BBEF-BA0B6354E86E}"/>
              </a:ext>
            </a:extLst>
          </p:cNvPr>
          <p:cNvSpPr>
            <a:spLocks noGrp="1"/>
          </p:cNvSpPr>
          <p:nvPr>
            <p:ph type="sldNum" sz="quarter" idx="12"/>
          </p:nvPr>
        </p:nvSpPr>
        <p:spPr/>
        <p:txBody>
          <a:bodyPr/>
          <a:lstStyle/>
          <a:p>
            <a:fld id="{E504A1C3-1457-4AFD-B85B-DCAB18157F1E}" type="slidenum">
              <a:rPr lang="zh-TW" altLang="en-US" smtClean="0"/>
              <a:pPr/>
              <a:t>45</a:t>
            </a:fld>
            <a:endParaRPr lang="zh-TW" altLang="en-US" dirty="0"/>
          </a:p>
        </p:txBody>
      </p:sp>
      <p:pic>
        <p:nvPicPr>
          <p:cNvPr id="5" name="內容版面配置區 7">
            <a:extLst>
              <a:ext uri="{FF2B5EF4-FFF2-40B4-BE49-F238E27FC236}">
                <a16:creationId xmlns:a16="http://schemas.microsoft.com/office/drawing/2014/main" id="{3E94D761-3E03-4899-8228-F2CDC14B5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373" y="4047592"/>
            <a:ext cx="6927254" cy="4079558"/>
          </a:xfrm>
          <a:prstGeom prst="rect">
            <a:avLst/>
          </a:prstGeom>
        </p:spPr>
      </p:pic>
    </p:spTree>
    <p:extLst>
      <p:ext uri="{BB962C8B-B14F-4D97-AF65-F5344CB8AC3E}">
        <p14:creationId xmlns:p14="http://schemas.microsoft.com/office/powerpoint/2010/main" val="3401640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BFC88D-7D60-4DD5-A612-A37440F7CBCF}"/>
              </a:ext>
            </a:extLst>
          </p:cNvPr>
          <p:cNvSpPr>
            <a:spLocks noGrp="1"/>
          </p:cNvSpPr>
          <p:nvPr>
            <p:ph type="title"/>
          </p:nvPr>
        </p:nvSpPr>
        <p:spPr>
          <a:xfrm>
            <a:off x="838200" y="291234"/>
            <a:ext cx="10515600" cy="1325563"/>
          </a:xfrm>
        </p:spPr>
        <p:txBody>
          <a:bodyPr/>
          <a:lstStyle/>
          <a:p>
            <a:r>
              <a:rPr lang="en-US" altLang="zh-TW" dirty="0"/>
              <a:t>Method 2: W</a:t>
            </a:r>
            <a:r>
              <a:rPr lang="en-US" altLang="zh-TW" sz="4400" dirty="0"/>
              <a:t>eb </a:t>
            </a:r>
            <a:r>
              <a:rPr lang="en-US" altLang="zh-TW" dirty="0"/>
              <a:t>C</a:t>
            </a:r>
            <a:r>
              <a:rPr lang="en-US" altLang="zh-TW" sz="4400" dirty="0"/>
              <a:t>rawlers </a:t>
            </a:r>
            <a:r>
              <a:rPr lang="en-US" altLang="zh-TW" dirty="0"/>
              <a:t>D</a:t>
            </a:r>
            <a:r>
              <a:rPr lang="en-US" altLang="zh-TW" sz="4400" dirty="0"/>
              <a:t>etail</a:t>
            </a:r>
            <a:r>
              <a:rPr lang="en-US" altLang="zh-TW" dirty="0"/>
              <a:t> </a:t>
            </a:r>
            <a:endParaRPr lang="zh-TW" altLang="en-US" dirty="0"/>
          </a:p>
        </p:txBody>
      </p:sp>
      <p:sp>
        <p:nvSpPr>
          <p:cNvPr id="3" name="投影片編號版面配置區 2">
            <a:extLst>
              <a:ext uri="{FF2B5EF4-FFF2-40B4-BE49-F238E27FC236}">
                <a16:creationId xmlns:a16="http://schemas.microsoft.com/office/drawing/2014/main" id="{E8F41357-836D-4466-A811-C449BB9EF197}"/>
              </a:ext>
            </a:extLst>
          </p:cNvPr>
          <p:cNvSpPr>
            <a:spLocks noGrp="1"/>
          </p:cNvSpPr>
          <p:nvPr>
            <p:ph type="sldNum" sz="quarter" idx="12"/>
          </p:nvPr>
        </p:nvSpPr>
        <p:spPr/>
        <p:txBody>
          <a:bodyPr/>
          <a:lstStyle/>
          <a:p>
            <a:fld id="{E504A1C3-1457-4AFD-B85B-DCAB18157F1E}" type="slidenum">
              <a:rPr lang="zh-TW" altLang="en-US" smtClean="0"/>
              <a:t>46</a:t>
            </a:fld>
            <a:endParaRPr lang="zh-TW" altLang="en-US"/>
          </a:p>
        </p:txBody>
      </p:sp>
      <p:sp>
        <p:nvSpPr>
          <p:cNvPr id="12" name="內容版面配置區 11">
            <a:extLst>
              <a:ext uri="{FF2B5EF4-FFF2-40B4-BE49-F238E27FC236}">
                <a16:creationId xmlns:a16="http://schemas.microsoft.com/office/drawing/2014/main" id="{1564E523-B958-4C0C-AAFE-DC698133D1B2}"/>
              </a:ext>
            </a:extLst>
          </p:cNvPr>
          <p:cNvSpPr>
            <a:spLocks noGrp="1"/>
          </p:cNvSpPr>
          <p:nvPr>
            <p:ph idx="1"/>
          </p:nvPr>
        </p:nvSpPr>
        <p:spPr>
          <a:xfrm>
            <a:off x="1385047" y="6173787"/>
            <a:ext cx="9130553" cy="588448"/>
          </a:xfrm>
        </p:spPr>
        <p:txBody>
          <a:bodyPr>
            <a:normAutofit fontScale="85000" lnSpcReduction="20000"/>
          </a:bodyPr>
          <a:lstStyle/>
          <a:p>
            <a:pPr marL="0" indent="0">
              <a:buNone/>
            </a:pPr>
            <a:r>
              <a:rPr lang="en-US" altLang="zh-TW" sz="1800" dirty="0" err="1"/>
              <a:t>url</a:t>
            </a:r>
            <a:r>
              <a:rPr lang="en-US" altLang="zh-TW" sz="1800" dirty="0"/>
              <a:t> = “http://e-service.cwb.gov.tw/</a:t>
            </a:r>
            <a:r>
              <a:rPr lang="en-US" altLang="zh-TW" sz="1800" dirty="0" err="1"/>
              <a:t>HistoryDataQuery</a:t>
            </a:r>
            <a:r>
              <a:rPr lang="en-US" altLang="zh-TW" sz="1800" dirty="0"/>
              <a:t>/</a:t>
            </a:r>
            <a:r>
              <a:rPr lang="en-US" altLang="zh-TW" sz="1800" dirty="0" err="1"/>
              <a:t>MonthDataController.do?command</a:t>
            </a:r>
            <a:r>
              <a:rPr lang="en-US" altLang="zh-TW" sz="1800" dirty="0"/>
              <a:t>=</a:t>
            </a:r>
            <a:r>
              <a:rPr lang="en-US" altLang="zh-TW" sz="1800" dirty="0" err="1"/>
              <a:t>viewMain&amp;station</a:t>
            </a:r>
            <a:r>
              <a:rPr lang="en-US" altLang="zh-TW" sz="1800" dirty="0"/>
              <a:t>=C0AC70&amp;stname=%25E4%25BF%25A1%25E7%25BE%25A9&amp;datepicker=2021-06”</a:t>
            </a:r>
            <a:endParaRPr lang="zh-TW" altLang="en-US" sz="1800" dirty="0"/>
          </a:p>
          <a:p>
            <a:endParaRPr lang="zh-TW" altLang="en-US" dirty="0"/>
          </a:p>
        </p:txBody>
      </p:sp>
      <p:pic>
        <p:nvPicPr>
          <p:cNvPr id="5" name="圖片 4" descr="一張含有 文字 的圖片&#10;&#10;自動產生的描述">
            <a:extLst>
              <a:ext uri="{FF2B5EF4-FFF2-40B4-BE49-F238E27FC236}">
                <a16:creationId xmlns:a16="http://schemas.microsoft.com/office/drawing/2014/main" id="{CD484FDD-9151-4525-8109-0DA8C8742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2882" y="1327255"/>
            <a:ext cx="5269584" cy="4941649"/>
          </a:xfrm>
          <a:prstGeom prst="rect">
            <a:avLst/>
          </a:prstGeom>
        </p:spPr>
      </p:pic>
    </p:spTree>
    <p:extLst>
      <p:ext uri="{BB962C8B-B14F-4D97-AF65-F5344CB8AC3E}">
        <p14:creationId xmlns:p14="http://schemas.microsoft.com/office/powerpoint/2010/main" val="124774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2296A7-DC2D-450E-A4B5-A4C0943ED720}"/>
              </a:ext>
            </a:extLst>
          </p:cNvPr>
          <p:cNvSpPr>
            <a:spLocks noGrp="1"/>
          </p:cNvSpPr>
          <p:nvPr>
            <p:ph type="title"/>
          </p:nvPr>
        </p:nvSpPr>
        <p:spPr/>
        <p:txBody>
          <a:bodyPr/>
          <a:lstStyle/>
          <a:p>
            <a:r>
              <a:rPr lang="en-US" altLang="zh-TW" dirty="0"/>
              <a:t>Method 2: Crawl the Data We Need</a:t>
            </a:r>
            <a:endParaRPr lang="zh-TW" altLang="en-US" dirty="0"/>
          </a:p>
        </p:txBody>
      </p:sp>
      <p:sp>
        <p:nvSpPr>
          <p:cNvPr id="3" name="內容版面配置區 2">
            <a:extLst>
              <a:ext uri="{FF2B5EF4-FFF2-40B4-BE49-F238E27FC236}">
                <a16:creationId xmlns:a16="http://schemas.microsoft.com/office/drawing/2014/main" id="{E73C3864-D568-47F6-9E24-3610D4F4AC3E}"/>
              </a:ext>
            </a:extLst>
          </p:cNvPr>
          <p:cNvSpPr>
            <a:spLocks noGrp="1"/>
          </p:cNvSpPr>
          <p:nvPr>
            <p:ph idx="1"/>
          </p:nvPr>
        </p:nvSpPr>
        <p:spPr>
          <a:xfrm>
            <a:off x="838200" y="1690688"/>
            <a:ext cx="10515600" cy="4351338"/>
          </a:xfrm>
        </p:spPr>
        <p:txBody>
          <a:bodyPr/>
          <a:lstStyle/>
          <a:p>
            <a:r>
              <a:rPr lang="en-US" altLang="zh-TW" dirty="0"/>
              <a:t>The </a:t>
            </a:r>
            <a:r>
              <a:rPr lang="en-US" altLang="zh-TW" b="1" dirty="0">
                <a:solidFill>
                  <a:schemeClr val="accent1"/>
                </a:solidFill>
              </a:rPr>
              <a:t>append()</a:t>
            </a:r>
            <a:r>
              <a:rPr lang="en-US" altLang="zh-TW" dirty="0"/>
              <a:t> function is used to add new objects at the end of the list.</a:t>
            </a:r>
          </a:p>
          <a:p>
            <a:r>
              <a:rPr lang="en-US" altLang="zh-TW" b="1" dirty="0" err="1">
                <a:solidFill>
                  <a:schemeClr val="accent1"/>
                </a:solidFill>
              </a:rPr>
              <a:t>writerows</a:t>
            </a:r>
            <a:r>
              <a:rPr lang="en-US" altLang="zh-TW" b="1" dirty="0">
                <a:solidFill>
                  <a:schemeClr val="accent1"/>
                </a:solidFill>
              </a:rPr>
              <a:t>() </a:t>
            </a:r>
            <a:r>
              <a:rPr lang="en-US" altLang="zh-TW" dirty="0"/>
              <a:t>write all the elements in rows into the csv file, and format it according to the current variables.</a:t>
            </a:r>
            <a:endParaRPr lang="zh-TW" altLang="en-US" dirty="0"/>
          </a:p>
        </p:txBody>
      </p:sp>
      <p:sp>
        <p:nvSpPr>
          <p:cNvPr id="4" name="投影片編號版面配置區 3">
            <a:extLst>
              <a:ext uri="{FF2B5EF4-FFF2-40B4-BE49-F238E27FC236}">
                <a16:creationId xmlns:a16="http://schemas.microsoft.com/office/drawing/2014/main" id="{7293B214-7F8B-42F1-82F4-BF7A5C0FEC00}"/>
              </a:ext>
            </a:extLst>
          </p:cNvPr>
          <p:cNvSpPr>
            <a:spLocks noGrp="1"/>
          </p:cNvSpPr>
          <p:nvPr>
            <p:ph type="sldNum" sz="quarter" idx="12"/>
          </p:nvPr>
        </p:nvSpPr>
        <p:spPr/>
        <p:txBody>
          <a:bodyPr/>
          <a:lstStyle/>
          <a:p>
            <a:fld id="{E504A1C3-1457-4AFD-B85B-DCAB18157F1E}" type="slidenum">
              <a:rPr lang="zh-TW" altLang="en-US" smtClean="0"/>
              <a:pPr/>
              <a:t>47</a:t>
            </a:fld>
            <a:endParaRPr lang="zh-TW" altLang="en-US" dirty="0"/>
          </a:p>
        </p:txBody>
      </p:sp>
      <p:pic>
        <p:nvPicPr>
          <p:cNvPr id="5" name="內容版面配置區 11" descr="一張含有 文字 的圖片&#10;&#10;自動產生的描述">
            <a:extLst>
              <a:ext uri="{FF2B5EF4-FFF2-40B4-BE49-F238E27FC236}">
                <a16:creationId xmlns:a16="http://schemas.microsoft.com/office/drawing/2014/main" id="{9CF2D0E6-5F7C-4E8F-95FD-99EB9A849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82" y="3645919"/>
            <a:ext cx="11661828" cy="2304293"/>
          </a:xfrm>
          <a:prstGeom prst="rect">
            <a:avLst/>
          </a:prstGeom>
        </p:spPr>
      </p:pic>
    </p:spTree>
    <p:extLst>
      <p:ext uri="{BB962C8B-B14F-4D97-AF65-F5344CB8AC3E}">
        <p14:creationId xmlns:p14="http://schemas.microsoft.com/office/powerpoint/2010/main" val="534427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D14F65-7E3C-4F08-BEDD-CF3D30ED7E34}"/>
              </a:ext>
            </a:extLst>
          </p:cNvPr>
          <p:cNvSpPr>
            <a:spLocks noGrp="1"/>
          </p:cNvSpPr>
          <p:nvPr>
            <p:ph type="title"/>
          </p:nvPr>
        </p:nvSpPr>
        <p:spPr/>
        <p:txBody>
          <a:bodyPr/>
          <a:lstStyle/>
          <a:p>
            <a:r>
              <a:rPr lang="en-US" altLang="zh-TW" dirty="0"/>
              <a:t>Method 2: Delete the Data</a:t>
            </a:r>
            <a:endParaRPr lang="zh-TW" altLang="en-US" dirty="0"/>
          </a:p>
        </p:txBody>
      </p:sp>
      <p:sp>
        <p:nvSpPr>
          <p:cNvPr id="3" name="內容版面配置區 2">
            <a:extLst>
              <a:ext uri="{FF2B5EF4-FFF2-40B4-BE49-F238E27FC236}">
                <a16:creationId xmlns:a16="http://schemas.microsoft.com/office/drawing/2014/main" id="{6221E768-E452-4162-9FC0-0192FBC224D4}"/>
              </a:ext>
            </a:extLst>
          </p:cNvPr>
          <p:cNvSpPr>
            <a:spLocks noGrp="1"/>
          </p:cNvSpPr>
          <p:nvPr>
            <p:ph idx="1"/>
          </p:nvPr>
        </p:nvSpPr>
        <p:spPr>
          <a:xfrm>
            <a:off x="838200" y="1690688"/>
            <a:ext cx="10515600" cy="4351338"/>
          </a:xfrm>
        </p:spPr>
        <p:txBody>
          <a:bodyPr/>
          <a:lstStyle/>
          <a:p>
            <a:r>
              <a:rPr lang="en-US" altLang="zh-TW" dirty="0"/>
              <a:t>After performing the above steps we need to delete the data that may cause errors (the red box in the figure below).</a:t>
            </a:r>
            <a:endParaRPr lang="zh-TW" altLang="en-US" dirty="0"/>
          </a:p>
        </p:txBody>
      </p:sp>
      <p:sp>
        <p:nvSpPr>
          <p:cNvPr id="4" name="投影片編號版面配置區 3">
            <a:extLst>
              <a:ext uri="{FF2B5EF4-FFF2-40B4-BE49-F238E27FC236}">
                <a16:creationId xmlns:a16="http://schemas.microsoft.com/office/drawing/2014/main" id="{41BFDA85-8D80-4242-994B-0E8BF6CBA79C}"/>
              </a:ext>
            </a:extLst>
          </p:cNvPr>
          <p:cNvSpPr>
            <a:spLocks noGrp="1"/>
          </p:cNvSpPr>
          <p:nvPr>
            <p:ph type="sldNum" sz="quarter" idx="12"/>
          </p:nvPr>
        </p:nvSpPr>
        <p:spPr/>
        <p:txBody>
          <a:bodyPr/>
          <a:lstStyle/>
          <a:p>
            <a:fld id="{E504A1C3-1457-4AFD-B85B-DCAB18157F1E}" type="slidenum">
              <a:rPr lang="zh-TW" altLang="en-US" smtClean="0"/>
              <a:pPr/>
              <a:t>48</a:t>
            </a:fld>
            <a:endParaRPr lang="zh-TW" altLang="en-US" dirty="0"/>
          </a:p>
        </p:txBody>
      </p:sp>
      <p:pic>
        <p:nvPicPr>
          <p:cNvPr id="6" name="圖片 5">
            <a:extLst>
              <a:ext uri="{FF2B5EF4-FFF2-40B4-BE49-F238E27FC236}">
                <a16:creationId xmlns:a16="http://schemas.microsoft.com/office/drawing/2014/main" id="{4FD6981C-E8CC-4D0B-9281-7C482DA4C7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56" y="2610400"/>
            <a:ext cx="11643914" cy="3345762"/>
          </a:xfrm>
          <a:prstGeom prst="rect">
            <a:avLst/>
          </a:prstGeom>
        </p:spPr>
      </p:pic>
    </p:spTree>
    <p:extLst>
      <p:ext uri="{BB962C8B-B14F-4D97-AF65-F5344CB8AC3E}">
        <p14:creationId xmlns:p14="http://schemas.microsoft.com/office/powerpoint/2010/main" val="1423927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EAE21D-6AB7-4B04-95C0-75741D052874}"/>
              </a:ext>
            </a:extLst>
          </p:cNvPr>
          <p:cNvSpPr>
            <a:spLocks noGrp="1"/>
          </p:cNvSpPr>
          <p:nvPr>
            <p:ph type="title"/>
          </p:nvPr>
        </p:nvSpPr>
        <p:spPr/>
        <p:txBody>
          <a:bodyPr/>
          <a:lstStyle/>
          <a:p>
            <a:r>
              <a:rPr lang="en-US" altLang="zh-TW" dirty="0"/>
              <a:t>Method 2: Web Crawler Execution Results</a:t>
            </a:r>
            <a:endParaRPr lang="zh-TW" altLang="en-US" dirty="0"/>
          </a:p>
        </p:txBody>
      </p:sp>
      <p:sp>
        <p:nvSpPr>
          <p:cNvPr id="3" name="內容版面配置區 2">
            <a:extLst>
              <a:ext uri="{FF2B5EF4-FFF2-40B4-BE49-F238E27FC236}">
                <a16:creationId xmlns:a16="http://schemas.microsoft.com/office/drawing/2014/main" id="{887B279B-D5B9-4709-AC72-5564ABBB1BEC}"/>
              </a:ext>
            </a:extLst>
          </p:cNvPr>
          <p:cNvSpPr>
            <a:spLocks noGrp="1"/>
          </p:cNvSpPr>
          <p:nvPr>
            <p:ph idx="1"/>
          </p:nvPr>
        </p:nvSpPr>
        <p:spPr>
          <a:xfrm>
            <a:off x="838200" y="1532965"/>
            <a:ext cx="10515600" cy="4351338"/>
          </a:xfrm>
        </p:spPr>
        <p:txBody>
          <a:bodyPr/>
          <a:lstStyle/>
          <a:p>
            <a:r>
              <a:rPr lang="en-US" altLang="zh-TW" dirty="0"/>
              <a:t>Please confirm that the web page data has been written in CSV file successfully.</a:t>
            </a:r>
            <a:endParaRPr lang="zh-TW" altLang="en-US" dirty="0"/>
          </a:p>
        </p:txBody>
      </p:sp>
      <p:sp>
        <p:nvSpPr>
          <p:cNvPr id="4" name="投影片編號版面配置區 3">
            <a:extLst>
              <a:ext uri="{FF2B5EF4-FFF2-40B4-BE49-F238E27FC236}">
                <a16:creationId xmlns:a16="http://schemas.microsoft.com/office/drawing/2014/main" id="{81BA3925-992C-4819-8724-3B730045E665}"/>
              </a:ext>
            </a:extLst>
          </p:cNvPr>
          <p:cNvSpPr>
            <a:spLocks noGrp="1"/>
          </p:cNvSpPr>
          <p:nvPr>
            <p:ph type="sldNum" sz="quarter" idx="12"/>
          </p:nvPr>
        </p:nvSpPr>
        <p:spPr/>
        <p:txBody>
          <a:bodyPr/>
          <a:lstStyle/>
          <a:p>
            <a:fld id="{E504A1C3-1457-4AFD-B85B-DCAB18157F1E}" type="slidenum">
              <a:rPr lang="zh-TW" altLang="en-US" smtClean="0"/>
              <a:pPr/>
              <a:t>49</a:t>
            </a:fld>
            <a:endParaRPr lang="zh-TW" altLang="en-US" dirty="0"/>
          </a:p>
        </p:txBody>
      </p:sp>
      <p:pic>
        <p:nvPicPr>
          <p:cNvPr id="7" name="圖片 6">
            <a:extLst>
              <a:ext uri="{FF2B5EF4-FFF2-40B4-BE49-F238E27FC236}">
                <a16:creationId xmlns:a16="http://schemas.microsoft.com/office/drawing/2014/main" id="{4073EBCA-F8CC-4B64-8177-E8470EF0E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053" y="2544477"/>
            <a:ext cx="11695894" cy="2874076"/>
          </a:xfrm>
          <a:prstGeom prst="rect">
            <a:avLst/>
          </a:prstGeom>
        </p:spPr>
      </p:pic>
    </p:spTree>
    <p:extLst>
      <p:ext uri="{BB962C8B-B14F-4D97-AF65-F5344CB8AC3E}">
        <p14:creationId xmlns:p14="http://schemas.microsoft.com/office/powerpoint/2010/main" val="272519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74FE75-A84C-4AF3-A324-64D8C086EDD1}"/>
              </a:ext>
            </a:extLst>
          </p:cNvPr>
          <p:cNvSpPr>
            <a:spLocks noGrp="1"/>
          </p:cNvSpPr>
          <p:nvPr>
            <p:ph type="title"/>
          </p:nvPr>
        </p:nvSpPr>
        <p:spPr/>
        <p:txBody>
          <a:bodyPr/>
          <a:lstStyle/>
          <a:p>
            <a:r>
              <a:rPr lang="en-US" altLang="zh-TW" dirty="0"/>
              <a:t>Function of Data Visualization</a:t>
            </a:r>
            <a:endParaRPr lang="zh-TW" altLang="en-US" dirty="0"/>
          </a:p>
        </p:txBody>
      </p:sp>
      <p:sp>
        <p:nvSpPr>
          <p:cNvPr id="3" name="內容版面配置區 2">
            <a:extLst>
              <a:ext uri="{FF2B5EF4-FFF2-40B4-BE49-F238E27FC236}">
                <a16:creationId xmlns:a16="http://schemas.microsoft.com/office/drawing/2014/main" id="{E57953A5-7732-40D4-A78B-575FBECF7EB6}"/>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2A8CCA0A-9F9F-4BE8-B95B-D0294D1422E4}"/>
              </a:ext>
            </a:extLst>
          </p:cNvPr>
          <p:cNvSpPr>
            <a:spLocks noGrp="1"/>
          </p:cNvSpPr>
          <p:nvPr>
            <p:ph type="sldNum" sz="quarter" idx="12"/>
          </p:nvPr>
        </p:nvSpPr>
        <p:spPr/>
        <p:txBody>
          <a:bodyPr/>
          <a:lstStyle/>
          <a:p>
            <a:fld id="{E504A1C3-1457-4AFD-B85B-DCAB18157F1E}" type="slidenum">
              <a:rPr lang="zh-TW" altLang="en-US" smtClean="0"/>
              <a:pPr/>
              <a:t>5</a:t>
            </a:fld>
            <a:endParaRPr lang="zh-TW" altLang="en-US" dirty="0"/>
          </a:p>
        </p:txBody>
      </p:sp>
      <p:sp>
        <p:nvSpPr>
          <p:cNvPr id="5" name="矩形 4">
            <a:extLst>
              <a:ext uri="{FF2B5EF4-FFF2-40B4-BE49-F238E27FC236}">
                <a16:creationId xmlns:a16="http://schemas.microsoft.com/office/drawing/2014/main" id="{FDE2C4F5-8D88-44E9-890C-8D2BB28CF5E2}"/>
              </a:ext>
            </a:extLst>
          </p:cNvPr>
          <p:cNvSpPr/>
          <p:nvPr/>
        </p:nvSpPr>
        <p:spPr>
          <a:xfrm>
            <a:off x="2777834" y="4233863"/>
            <a:ext cx="1995054" cy="9559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rPr>
              <a:t>Overview</a:t>
            </a:r>
            <a:endParaRPr lang="zh-TW" altLang="en-US" sz="2800" dirty="0">
              <a:solidFill>
                <a:schemeClr val="tx1"/>
              </a:solidFill>
            </a:endParaRPr>
          </a:p>
        </p:txBody>
      </p:sp>
      <p:sp>
        <p:nvSpPr>
          <p:cNvPr id="6" name="矩形 5">
            <a:extLst>
              <a:ext uri="{FF2B5EF4-FFF2-40B4-BE49-F238E27FC236}">
                <a16:creationId xmlns:a16="http://schemas.microsoft.com/office/drawing/2014/main" id="{0674FF7F-DAEB-487F-A2EB-ABEEF40A3C6B}"/>
              </a:ext>
            </a:extLst>
          </p:cNvPr>
          <p:cNvSpPr/>
          <p:nvPr/>
        </p:nvSpPr>
        <p:spPr>
          <a:xfrm>
            <a:off x="5131377" y="4233863"/>
            <a:ext cx="1995054" cy="9559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rPr>
              <a:t>Discover</a:t>
            </a:r>
            <a:endParaRPr lang="zh-TW" altLang="en-US" sz="2800" dirty="0">
              <a:solidFill>
                <a:schemeClr val="tx1"/>
              </a:solidFill>
            </a:endParaRPr>
          </a:p>
        </p:txBody>
      </p:sp>
      <p:sp>
        <p:nvSpPr>
          <p:cNvPr id="7" name="矩形 6">
            <a:extLst>
              <a:ext uri="{FF2B5EF4-FFF2-40B4-BE49-F238E27FC236}">
                <a16:creationId xmlns:a16="http://schemas.microsoft.com/office/drawing/2014/main" id="{916A36B6-BE51-461E-A559-5D326504D352}"/>
              </a:ext>
            </a:extLst>
          </p:cNvPr>
          <p:cNvSpPr/>
          <p:nvPr/>
        </p:nvSpPr>
        <p:spPr>
          <a:xfrm>
            <a:off x="7484920" y="4233863"/>
            <a:ext cx="1995054" cy="9559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rPr>
              <a:t>Convey</a:t>
            </a:r>
            <a:endParaRPr lang="zh-TW" altLang="en-US" sz="2800" dirty="0">
              <a:solidFill>
                <a:schemeClr val="tx1"/>
              </a:solidFill>
            </a:endParaRPr>
          </a:p>
        </p:txBody>
      </p:sp>
      <p:sp>
        <p:nvSpPr>
          <p:cNvPr id="8" name="矩形 7">
            <a:extLst>
              <a:ext uri="{FF2B5EF4-FFF2-40B4-BE49-F238E27FC236}">
                <a16:creationId xmlns:a16="http://schemas.microsoft.com/office/drawing/2014/main" id="{B69A552A-3991-4C1C-89FD-634530111E1A}"/>
              </a:ext>
            </a:extLst>
          </p:cNvPr>
          <p:cNvSpPr/>
          <p:nvPr/>
        </p:nvSpPr>
        <p:spPr>
          <a:xfrm>
            <a:off x="3422072" y="2204893"/>
            <a:ext cx="5413664" cy="103187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rPr>
              <a:t>Function of Data Visualization</a:t>
            </a:r>
            <a:endParaRPr lang="zh-TW" altLang="en-US" sz="2800" dirty="0">
              <a:solidFill>
                <a:schemeClr val="tx1"/>
              </a:solidFill>
            </a:endParaRPr>
          </a:p>
        </p:txBody>
      </p:sp>
      <p:cxnSp>
        <p:nvCxnSpPr>
          <p:cNvPr id="10" name="直線接點 9">
            <a:extLst>
              <a:ext uri="{FF2B5EF4-FFF2-40B4-BE49-F238E27FC236}">
                <a16:creationId xmlns:a16="http://schemas.microsoft.com/office/drawing/2014/main" id="{34DE6E14-379B-46AF-9458-EB80042D38F9}"/>
              </a:ext>
            </a:extLst>
          </p:cNvPr>
          <p:cNvCxnSpPr>
            <a:cxnSpLocks/>
            <a:endCxn id="5" idx="0"/>
          </p:cNvCxnSpPr>
          <p:nvPr/>
        </p:nvCxnSpPr>
        <p:spPr>
          <a:xfrm>
            <a:off x="3775361" y="3730336"/>
            <a:ext cx="0" cy="503527"/>
          </a:xfrm>
          <a:prstGeom prst="line">
            <a:avLst/>
          </a:prstGeom>
        </p:spPr>
        <p:style>
          <a:lnRef idx="3">
            <a:schemeClr val="dk1"/>
          </a:lnRef>
          <a:fillRef idx="0">
            <a:schemeClr val="dk1"/>
          </a:fillRef>
          <a:effectRef idx="2">
            <a:schemeClr val="dk1"/>
          </a:effectRef>
          <a:fontRef idx="minor">
            <a:schemeClr val="tx1"/>
          </a:fontRef>
        </p:style>
      </p:cxnSp>
      <p:cxnSp>
        <p:nvCxnSpPr>
          <p:cNvPr id="14" name="直線接點 13">
            <a:extLst>
              <a:ext uri="{FF2B5EF4-FFF2-40B4-BE49-F238E27FC236}">
                <a16:creationId xmlns:a16="http://schemas.microsoft.com/office/drawing/2014/main" id="{DF3AC950-F4A6-475C-81D0-FCFAE8A30B12}"/>
              </a:ext>
            </a:extLst>
          </p:cNvPr>
          <p:cNvCxnSpPr>
            <a:cxnSpLocks/>
            <a:endCxn id="6" idx="0"/>
          </p:cNvCxnSpPr>
          <p:nvPr/>
        </p:nvCxnSpPr>
        <p:spPr>
          <a:xfrm>
            <a:off x="6128904" y="3246727"/>
            <a:ext cx="0" cy="987136"/>
          </a:xfrm>
          <a:prstGeom prst="line">
            <a:avLst/>
          </a:prstGeom>
        </p:spPr>
        <p:style>
          <a:lnRef idx="3">
            <a:schemeClr val="dk1"/>
          </a:lnRef>
          <a:fillRef idx="0">
            <a:schemeClr val="dk1"/>
          </a:fillRef>
          <a:effectRef idx="2">
            <a:schemeClr val="dk1"/>
          </a:effectRef>
          <a:fontRef idx="minor">
            <a:schemeClr val="tx1"/>
          </a:fontRef>
        </p:style>
      </p:cxnSp>
      <p:cxnSp>
        <p:nvCxnSpPr>
          <p:cNvPr id="20" name="直線接點 19">
            <a:extLst>
              <a:ext uri="{FF2B5EF4-FFF2-40B4-BE49-F238E27FC236}">
                <a16:creationId xmlns:a16="http://schemas.microsoft.com/office/drawing/2014/main" id="{D4EF5A82-2716-46A2-9B4C-6C4BDA06D18B}"/>
              </a:ext>
            </a:extLst>
          </p:cNvPr>
          <p:cNvCxnSpPr>
            <a:cxnSpLocks/>
          </p:cNvCxnSpPr>
          <p:nvPr/>
        </p:nvCxnSpPr>
        <p:spPr>
          <a:xfrm>
            <a:off x="3775361" y="3730336"/>
            <a:ext cx="4707086" cy="0"/>
          </a:xfrm>
          <a:prstGeom prst="line">
            <a:avLst/>
          </a:prstGeom>
        </p:spPr>
        <p:style>
          <a:lnRef idx="3">
            <a:schemeClr val="dk1"/>
          </a:lnRef>
          <a:fillRef idx="0">
            <a:schemeClr val="dk1"/>
          </a:fillRef>
          <a:effectRef idx="2">
            <a:schemeClr val="dk1"/>
          </a:effectRef>
          <a:fontRef idx="minor">
            <a:schemeClr val="tx1"/>
          </a:fontRef>
        </p:style>
      </p:cxnSp>
      <p:cxnSp>
        <p:nvCxnSpPr>
          <p:cNvPr id="22" name="直線接點 21">
            <a:extLst>
              <a:ext uri="{FF2B5EF4-FFF2-40B4-BE49-F238E27FC236}">
                <a16:creationId xmlns:a16="http://schemas.microsoft.com/office/drawing/2014/main" id="{4798F883-DFD5-483D-984B-BD32A2E910E9}"/>
              </a:ext>
            </a:extLst>
          </p:cNvPr>
          <p:cNvCxnSpPr>
            <a:cxnSpLocks/>
          </p:cNvCxnSpPr>
          <p:nvPr/>
        </p:nvCxnSpPr>
        <p:spPr>
          <a:xfrm flipV="1">
            <a:off x="8482447" y="3730336"/>
            <a:ext cx="0" cy="50352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60149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2A006-046D-40C1-BC42-53486F32BA0B}"/>
              </a:ext>
            </a:extLst>
          </p:cNvPr>
          <p:cNvSpPr>
            <a:spLocks noGrp="1"/>
          </p:cNvSpPr>
          <p:nvPr>
            <p:ph type="title"/>
          </p:nvPr>
        </p:nvSpPr>
        <p:spPr/>
        <p:txBody>
          <a:bodyPr/>
          <a:lstStyle/>
          <a:p>
            <a:r>
              <a:rPr lang="en-US" altLang="zh-TW" dirty="0"/>
              <a:t>Load weather1.csv</a:t>
            </a:r>
            <a:endParaRPr lang="zh-TW" altLang="en-US" dirty="0"/>
          </a:p>
        </p:txBody>
      </p:sp>
      <p:sp>
        <p:nvSpPr>
          <p:cNvPr id="3" name="內容版面配置區 2">
            <a:extLst>
              <a:ext uri="{FF2B5EF4-FFF2-40B4-BE49-F238E27FC236}">
                <a16:creationId xmlns:a16="http://schemas.microsoft.com/office/drawing/2014/main" id="{2A3C7768-0515-4DBA-AB83-82E5A838D294}"/>
              </a:ext>
            </a:extLst>
          </p:cNvPr>
          <p:cNvSpPr>
            <a:spLocks noGrp="1"/>
          </p:cNvSpPr>
          <p:nvPr>
            <p:ph idx="1"/>
          </p:nvPr>
        </p:nvSpPr>
        <p:spPr>
          <a:xfrm>
            <a:off x="838200" y="1918885"/>
            <a:ext cx="10693497" cy="4351338"/>
          </a:xfrm>
        </p:spPr>
        <p:txBody>
          <a:bodyPr/>
          <a:lstStyle/>
          <a:p>
            <a:r>
              <a:rPr lang="en-US" altLang="zh-TW" dirty="0"/>
              <a:t>Load the “</a:t>
            </a:r>
            <a:r>
              <a:rPr lang="zh-TW" altLang="en-US" dirty="0"/>
              <a:t>觀測時間</a:t>
            </a:r>
            <a:r>
              <a:rPr lang="en-US" altLang="zh-TW" dirty="0"/>
              <a:t>(day)” column of weather1.csv with date type.</a:t>
            </a:r>
          </a:p>
          <a:p>
            <a:r>
              <a:rPr lang="en-US" altLang="zh-TW" dirty="0"/>
              <a:t>Assign the column list loaded in </a:t>
            </a:r>
            <a:r>
              <a:rPr lang="en-US" altLang="zh-TW" b="1" dirty="0">
                <a:solidFill>
                  <a:schemeClr val="accent1"/>
                </a:solidFill>
              </a:rPr>
              <a:t>datetime</a:t>
            </a:r>
            <a:r>
              <a:rPr lang="en-US" altLang="zh-TW" dirty="0"/>
              <a:t> format representing the time to the parameter </a:t>
            </a:r>
            <a:r>
              <a:rPr lang="en-US" altLang="zh-TW" b="1" dirty="0" err="1">
                <a:solidFill>
                  <a:schemeClr val="accent1"/>
                </a:solidFill>
              </a:rPr>
              <a:t>parse_dates</a:t>
            </a:r>
            <a:r>
              <a:rPr lang="en-US" altLang="zh-TW" dirty="0"/>
              <a:t> at this time. </a:t>
            </a:r>
          </a:p>
        </p:txBody>
      </p:sp>
      <p:sp>
        <p:nvSpPr>
          <p:cNvPr id="4" name="投影片編號版面配置區 3">
            <a:extLst>
              <a:ext uri="{FF2B5EF4-FFF2-40B4-BE49-F238E27FC236}">
                <a16:creationId xmlns:a16="http://schemas.microsoft.com/office/drawing/2014/main" id="{A24F85FF-47CC-48F3-903D-7831542D83D8}"/>
              </a:ext>
            </a:extLst>
          </p:cNvPr>
          <p:cNvSpPr>
            <a:spLocks noGrp="1"/>
          </p:cNvSpPr>
          <p:nvPr>
            <p:ph type="sldNum" sz="quarter" idx="12"/>
          </p:nvPr>
        </p:nvSpPr>
        <p:spPr/>
        <p:txBody>
          <a:bodyPr/>
          <a:lstStyle/>
          <a:p>
            <a:fld id="{E504A1C3-1457-4AFD-B85B-DCAB18157F1E}" type="slidenum">
              <a:rPr lang="zh-TW" altLang="en-US" smtClean="0"/>
              <a:pPr/>
              <a:t>50</a:t>
            </a:fld>
            <a:endParaRPr lang="zh-TW" altLang="en-US" dirty="0"/>
          </a:p>
        </p:txBody>
      </p:sp>
      <p:pic>
        <p:nvPicPr>
          <p:cNvPr id="6" name="圖片 5">
            <a:extLst>
              <a:ext uri="{FF2B5EF4-FFF2-40B4-BE49-F238E27FC236}">
                <a16:creationId xmlns:a16="http://schemas.microsoft.com/office/drawing/2014/main" id="{A6954240-995A-4E3E-A6A9-FA07E812E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279" y="3803608"/>
            <a:ext cx="10607441" cy="782435"/>
          </a:xfrm>
          <a:prstGeom prst="rect">
            <a:avLst/>
          </a:prstGeom>
        </p:spPr>
      </p:pic>
    </p:spTree>
    <p:extLst>
      <p:ext uri="{BB962C8B-B14F-4D97-AF65-F5344CB8AC3E}">
        <p14:creationId xmlns:p14="http://schemas.microsoft.com/office/powerpoint/2010/main" val="27903296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B0C709-A09F-4981-A8F5-E214985C62DA}"/>
              </a:ext>
            </a:extLst>
          </p:cNvPr>
          <p:cNvSpPr>
            <a:spLocks noGrp="1"/>
          </p:cNvSpPr>
          <p:nvPr>
            <p:ph type="title"/>
          </p:nvPr>
        </p:nvSpPr>
        <p:spPr/>
        <p:txBody>
          <a:bodyPr/>
          <a:lstStyle/>
          <a:p>
            <a:r>
              <a:rPr lang="en-US" altLang="zh-TW" dirty="0"/>
              <a:t>Load weather1.csv (Cont’d)</a:t>
            </a:r>
            <a:endParaRPr lang="zh-TW" altLang="en-US" dirty="0"/>
          </a:p>
        </p:txBody>
      </p:sp>
      <p:sp>
        <p:nvSpPr>
          <p:cNvPr id="3" name="投影片編號版面配置區 2">
            <a:extLst>
              <a:ext uri="{FF2B5EF4-FFF2-40B4-BE49-F238E27FC236}">
                <a16:creationId xmlns:a16="http://schemas.microsoft.com/office/drawing/2014/main" id="{6B6538ED-D81A-414E-8E13-DC9D8A8FA46B}"/>
              </a:ext>
            </a:extLst>
          </p:cNvPr>
          <p:cNvSpPr>
            <a:spLocks noGrp="1"/>
          </p:cNvSpPr>
          <p:nvPr>
            <p:ph type="sldNum" sz="quarter" idx="12"/>
          </p:nvPr>
        </p:nvSpPr>
        <p:spPr/>
        <p:txBody>
          <a:bodyPr/>
          <a:lstStyle/>
          <a:p>
            <a:fld id="{E504A1C3-1457-4AFD-B85B-DCAB18157F1E}" type="slidenum">
              <a:rPr lang="zh-TW" altLang="en-US" smtClean="0"/>
              <a:t>51</a:t>
            </a:fld>
            <a:endParaRPr lang="zh-TW" altLang="en-US"/>
          </a:p>
        </p:txBody>
      </p:sp>
      <p:sp>
        <p:nvSpPr>
          <p:cNvPr id="5" name="內容版面配置區 4">
            <a:extLst>
              <a:ext uri="{FF2B5EF4-FFF2-40B4-BE49-F238E27FC236}">
                <a16:creationId xmlns:a16="http://schemas.microsoft.com/office/drawing/2014/main" id="{E43328BE-0438-47B5-8E49-0BDADB878419}"/>
              </a:ext>
            </a:extLst>
          </p:cNvPr>
          <p:cNvSpPr>
            <a:spLocks noGrp="1"/>
          </p:cNvSpPr>
          <p:nvPr>
            <p:ph idx="1"/>
          </p:nvPr>
        </p:nvSpPr>
        <p:spPr>
          <a:xfrm>
            <a:off x="838200" y="1521545"/>
            <a:ext cx="10515600" cy="4351338"/>
          </a:xfrm>
        </p:spPr>
        <p:txBody>
          <a:bodyPr/>
          <a:lstStyle/>
          <a:p>
            <a:r>
              <a:rPr lang="en-US" altLang="zh-TW" dirty="0"/>
              <a:t>This picture show the result after performing the above steps.</a:t>
            </a:r>
            <a:endParaRPr lang="zh-TW" altLang="en-US" dirty="0"/>
          </a:p>
          <a:p>
            <a:endParaRPr lang="zh-TW" altLang="en-US" dirty="0"/>
          </a:p>
        </p:txBody>
      </p:sp>
      <p:pic>
        <p:nvPicPr>
          <p:cNvPr id="6" name="圖片 5">
            <a:extLst>
              <a:ext uri="{FF2B5EF4-FFF2-40B4-BE49-F238E27FC236}">
                <a16:creationId xmlns:a16="http://schemas.microsoft.com/office/drawing/2014/main" id="{2EF4750D-38BC-44FD-98AC-94E5885E6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455" y="2153879"/>
            <a:ext cx="6349089" cy="4547320"/>
          </a:xfrm>
          <a:prstGeom prst="rect">
            <a:avLst/>
          </a:prstGeom>
        </p:spPr>
      </p:pic>
    </p:spTree>
    <p:extLst>
      <p:ext uri="{BB962C8B-B14F-4D97-AF65-F5344CB8AC3E}">
        <p14:creationId xmlns:p14="http://schemas.microsoft.com/office/powerpoint/2010/main" val="2512735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30ACC4-7D4A-4B33-B79C-68A0FAAE609E}"/>
              </a:ext>
            </a:extLst>
          </p:cNvPr>
          <p:cNvSpPr>
            <a:spLocks noGrp="1"/>
          </p:cNvSpPr>
          <p:nvPr>
            <p:ph type="title"/>
          </p:nvPr>
        </p:nvSpPr>
        <p:spPr/>
        <p:txBody>
          <a:bodyPr/>
          <a:lstStyle/>
          <a:p>
            <a:r>
              <a:rPr lang="en-US" altLang="zh-TW" dirty="0"/>
              <a:t>Data Type Conversion</a:t>
            </a:r>
            <a:endParaRPr lang="zh-TW" altLang="en-US" dirty="0"/>
          </a:p>
        </p:txBody>
      </p:sp>
      <p:sp>
        <p:nvSpPr>
          <p:cNvPr id="3" name="內容版面配置區 2">
            <a:extLst>
              <a:ext uri="{FF2B5EF4-FFF2-40B4-BE49-F238E27FC236}">
                <a16:creationId xmlns:a16="http://schemas.microsoft.com/office/drawing/2014/main" id="{57BA6355-65FC-4BD4-A576-5DE6BE14B4E8}"/>
              </a:ext>
            </a:extLst>
          </p:cNvPr>
          <p:cNvSpPr>
            <a:spLocks noGrp="1"/>
          </p:cNvSpPr>
          <p:nvPr>
            <p:ph idx="1"/>
          </p:nvPr>
        </p:nvSpPr>
        <p:spPr/>
        <p:txBody>
          <a:bodyPr/>
          <a:lstStyle/>
          <a:p>
            <a:r>
              <a:rPr lang="en-US" altLang="zh-TW" dirty="0"/>
              <a:t>The data type crawled by the web crawler may be object, which may cause the problem that the line chart cannot be drawn. We need to manually force it to </a:t>
            </a:r>
            <a:r>
              <a:rPr lang="en-US" altLang="zh-TW" b="1" dirty="0">
                <a:solidFill>
                  <a:schemeClr val="accent1"/>
                </a:solidFill>
              </a:rPr>
              <a:t>int</a:t>
            </a:r>
            <a:r>
              <a:rPr lang="en-US" altLang="zh-TW" dirty="0"/>
              <a:t> or </a:t>
            </a:r>
            <a:r>
              <a:rPr lang="en-US" altLang="zh-TW" b="1" dirty="0">
                <a:solidFill>
                  <a:schemeClr val="accent1"/>
                </a:solidFill>
              </a:rPr>
              <a:t>float</a:t>
            </a:r>
            <a:r>
              <a:rPr lang="en-US" altLang="zh-TW" dirty="0"/>
              <a:t> data type.</a:t>
            </a:r>
            <a:endParaRPr lang="zh-TW" altLang="en-US" dirty="0"/>
          </a:p>
        </p:txBody>
      </p:sp>
      <p:sp>
        <p:nvSpPr>
          <p:cNvPr id="4" name="投影片編號版面配置區 3">
            <a:extLst>
              <a:ext uri="{FF2B5EF4-FFF2-40B4-BE49-F238E27FC236}">
                <a16:creationId xmlns:a16="http://schemas.microsoft.com/office/drawing/2014/main" id="{D1EF4D55-5515-4E75-92DB-6B533449B266}"/>
              </a:ext>
            </a:extLst>
          </p:cNvPr>
          <p:cNvSpPr>
            <a:spLocks noGrp="1"/>
          </p:cNvSpPr>
          <p:nvPr>
            <p:ph type="sldNum" sz="quarter" idx="12"/>
          </p:nvPr>
        </p:nvSpPr>
        <p:spPr/>
        <p:txBody>
          <a:bodyPr/>
          <a:lstStyle/>
          <a:p>
            <a:fld id="{E504A1C3-1457-4AFD-B85B-DCAB18157F1E}" type="slidenum">
              <a:rPr lang="zh-TW" altLang="en-US" smtClean="0"/>
              <a:pPr/>
              <a:t>52</a:t>
            </a:fld>
            <a:endParaRPr lang="zh-TW" altLang="en-US" dirty="0"/>
          </a:p>
        </p:txBody>
      </p:sp>
      <p:pic>
        <p:nvPicPr>
          <p:cNvPr id="5" name="內容版面配置區 8" descr="一張含有 文字 的圖片&#10;&#10;自動產生的描述">
            <a:extLst>
              <a:ext uri="{FF2B5EF4-FFF2-40B4-BE49-F238E27FC236}">
                <a16:creationId xmlns:a16="http://schemas.microsoft.com/office/drawing/2014/main" id="{B92FD2AC-7968-40BF-A643-DAD99BB0A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09" y="3310406"/>
            <a:ext cx="11604234" cy="1572679"/>
          </a:xfrm>
          <a:prstGeom prst="rect">
            <a:avLst/>
          </a:prstGeom>
        </p:spPr>
      </p:pic>
    </p:spTree>
    <p:extLst>
      <p:ext uri="{BB962C8B-B14F-4D97-AF65-F5344CB8AC3E}">
        <p14:creationId xmlns:p14="http://schemas.microsoft.com/office/powerpoint/2010/main" val="28667167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C73C2F-67DF-40FF-8221-8AA9D1E5CE14}"/>
              </a:ext>
            </a:extLst>
          </p:cNvPr>
          <p:cNvSpPr>
            <a:spLocks noGrp="1"/>
          </p:cNvSpPr>
          <p:nvPr>
            <p:ph type="title"/>
          </p:nvPr>
        </p:nvSpPr>
        <p:spPr/>
        <p:txBody>
          <a:bodyPr/>
          <a:lstStyle/>
          <a:p>
            <a:r>
              <a:rPr lang="en-US" altLang="zh-TW" dirty="0"/>
              <a:t>Data Type Conversion (Cont’d)</a:t>
            </a:r>
            <a:endParaRPr lang="zh-TW" altLang="en-US" dirty="0"/>
          </a:p>
        </p:txBody>
      </p:sp>
      <p:pic>
        <p:nvPicPr>
          <p:cNvPr id="5" name="內容版面配置區 4" descr="一張含有 桌 的圖片&#10;&#10;自動產生的描述">
            <a:extLst>
              <a:ext uri="{FF2B5EF4-FFF2-40B4-BE49-F238E27FC236}">
                <a16:creationId xmlns:a16="http://schemas.microsoft.com/office/drawing/2014/main" id="{DB139046-FE13-4604-B27E-3C3C7F5336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57271" y="1690688"/>
            <a:ext cx="4791771" cy="5131932"/>
          </a:xfrm>
        </p:spPr>
      </p:pic>
      <p:sp>
        <p:nvSpPr>
          <p:cNvPr id="3" name="投影片編號版面配置區 2">
            <a:extLst>
              <a:ext uri="{FF2B5EF4-FFF2-40B4-BE49-F238E27FC236}">
                <a16:creationId xmlns:a16="http://schemas.microsoft.com/office/drawing/2014/main" id="{3BDC3E9E-F20B-40A9-B3B4-873EBCAA9736}"/>
              </a:ext>
            </a:extLst>
          </p:cNvPr>
          <p:cNvSpPr>
            <a:spLocks noGrp="1"/>
          </p:cNvSpPr>
          <p:nvPr>
            <p:ph type="sldNum" sz="quarter" idx="12"/>
          </p:nvPr>
        </p:nvSpPr>
        <p:spPr/>
        <p:txBody>
          <a:bodyPr/>
          <a:lstStyle/>
          <a:p>
            <a:fld id="{E504A1C3-1457-4AFD-B85B-DCAB18157F1E}" type="slidenum">
              <a:rPr lang="zh-TW" altLang="en-US" smtClean="0"/>
              <a:t>53</a:t>
            </a:fld>
            <a:endParaRPr lang="zh-TW" altLang="en-US"/>
          </a:p>
        </p:txBody>
      </p:sp>
      <p:pic>
        <p:nvPicPr>
          <p:cNvPr id="12" name="圖片 11" descr="一張含有 文字 的圖片&#10;&#10;自動產生的描述">
            <a:extLst>
              <a:ext uri="{FF2B5EF4-FFF2-40B4-BE49-F238E27FC236}">
                <a16:creationId xmlns:a16="http://schemas.microsoft.com/office/drawing/2014/main" id="{47850086-7F3B-4E99-9BBF-A51BEEDE9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062" y="1690688"/>
            <a:ext cx="4227351" cy="5131932"/>
          </a:xfrm>
          <a:prstGeom prst="rect">
            <a:avLst/>
          </a:prstGeom>
        </p:spPr>
      </p:pic>
      <p:sp>
        <p:nvSpPr>
          <p:cNvPr id="13" name="箭號: 向右 12">
            <a:extLst>
              <a:ext uri="{FF2B5EF4-FFF2-40B4-BE49-F238E27FC236}">
                <a16:creationId xmlns:a16="http://schemas.microsoft.com/office/drawing/2014/main" id="{B8F4EDCE-4FD9-4FC0-AB2B-CF9F74B2D783}"/>
              </a:ext>
            </a:extLst>
          </p:cNvPr>
          <p:cNvSpPr/>
          <p:nvPr/>
        </p:nvSpPr>
        <p:spPr>
          <a:xfrm>
            <a:off x="5557271" y="3953435"/>
            <a:ext cx="475129" cy="573741"/>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096484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FBADEA-B74C-460D-86A9-C619CAC78890}"/>
              </a:ext>
            </a:extLst>
          </p:cNvPr>
          <p:cNvSpPr>
            <a:spLocks noGrp="1"/>
          </p:cNvSpPr>
          <p:nvPr>
            <p:ph type="title"/>
          </p:nvPr>
        </p:nvSpPr>
        <p:spPr/>
        <p:txBody>
          <a:bodyPr/>
          <a:lstStyle/>
          <a:p>
            <a:r>
              <a:rPr lang="en-US" altLang="zh-TW" dirty="0"/>
              <a:t>Draw a Line Chart</a:t>
            </a:r>
            <a:endParaRPr lang="zh-TW" altLang="en-US" dirty="0"/>
          </a:p>
        </p:txBody>
      </p:sp>
      <p:sp>
        <p:nvSpPr>
          <p:cNvPr id="3" name="內容版面配置區 2">
            <a:extLst>
              <a:ext uri="{FF2B5EF4-FFF2-40B4-BE49-F238E27FC236}">
                <a16:creationId xmlns:a16="http://schemas.microsoft.com/office/drawing/2014/main" id="{8C301715-5712-4CC1-84F7-E694F16336A4}"/>
              </a:ext>
            </a:extLst>
          </p:cNvPr>
          <p:cNvSpPr>
            <a:spLocks noGrp="1"/>
          </p:cNvSpPr>
          <p:nvPr>
            <p:ph idx="1"/>
          </p:nvPr>
        </p:nvSpPr>
        <p:spPr/>
        <p:txBody>
          <a:bodyPr/>
          <a:lstStyle/>
          <a:p>
            <a:r>
              <a:rPr lang="en-US" altLang="zh-TW" dirty="0"/>
              <a:t>Line charts can be drawn using the </a:t>
            </a:r>
            <a:r>
              <a:rPr lang="en-US" altLang="zh-TW" b="1" dirty="0" err="1">
                <a:solidFill>
                  <a:schemeClr val="accent1"/>
                </a:solidFill>
              </a:rPr>
              <a:t>sns.lineplot</a:t>
            </a:r>
            <a:r>
              <a:rPr lang="en-US" altLang="zh-TW" b="1" dirty="0">
                <a:solidFill>
                  <a:schemeClr val="accent1"/>
                </a:solidFill>
              </a:rPr>
              <a:t> </a:t>
            </a:r>
            <a:r>
              <a:rPr lang="en-US" altLang="zh-TW" dirty="0"/>
              <a:t>function.</a:t>
            </a:r>
          </a:p>
          <a:p>
            <a:r>
              <a:rPr lang="en-US" altLang="zh-TW" dirty="0"/>
              <a:t>Specify the column of the horizontal axis in the parameter x, and  specify the vertical axis field in the parameter y.</a:t>
            </a:r>
          </a:p>
        </p:txBody>
      </p:sp>
      <p:sp>
        <p:nvSpPr>
          <p:cNvPr id="4" name="投影片編號版面配置區 3">
            <a:extLst>
              <a:ext uri="{FF2B5EF4-FFF2-40B4-BE49-F238E27FC236}">
                <a16:creationId xmlns:a16="http://schemas.microsoft.com/office/drawing/2014/main" id="{6BF00EB6-A1DB-419D-8DB8-2371D2835F66}"/>
              </a:ext>
            </a:extLst>
          </p:cNvPr>
          <p:cNvSpPr>
            <a:spLocks noGrp="1"/>
          </p:cNvSpPr>
          <p:nvPr>
            <p:ph type="sldNum" sz="quarter" idx="12"/>
          </p:nvPr>
        </p:nvSpPr>
        <p:spPr/>
        <p:txBody>
          <a:bodyPr/>
          <a:lstStyle/>
          <a:p>
            <a:fld id="{E504A1C3-1457-4AFD-B85B-DCAB18157F1E}" type="slidenum">
              <a:rPr lang="zh-TW" altLang="en-US" smtClean="0"/>
              <a:pPr/>
              <a:t>54</a:t>
            </a:fld>
            <a:endParaRPr lang="zh-TW" altLang="en-US" dirty="0"/>
          </a:p>
        </p:txBody>
      </p:sp>
      <p:pic>
        <p:nvPicPr>
          <p:cNvPr id="6" name="圖片 5" descr="一張含有 文字 的圖片&#10;&#10;自動產生的描述">
            <a:extLst>
              <a:ext uri="{FF2B5EF4-FFF2-40B4-BE49-F238E27FC236}">
                <a16:creationId xmlns:a16="http://schemas.microsoft.com/office/drawing/2014/main" id="{6305230D-EE81-43D0-94CC-35F945D1B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48" y="3429000"/>
            <a:ext cx="10444290" cy="1618129"/>
          </a:xfrm>
          <a:prstGeom prst="rect">
            <a:avLst/>
          </a:prstGeom>
        </p:spPr>
      </p:pic>
    </p:spTree>
    <p:extLst>
      <p:ext uri="{BB962C8B-B14F-4D97-AF65-F5344CB8AC3E}">
        <p14:creationId xmlns:p14="http://schemas.microsoft.com/office/powerpoint/2010/main" val="3171358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6AD2F9-F41D-4E35-A6A0-48B86B6CA23B}"/>
              </a:ext>
            </a:extLst>
          </p:cNvPr>
          <p:cNvSpPr>
            <a:spLocks noGrp="1"/>
          </p:cNvSpPr>
          <p:nvPr>
            <p:ph type="title"/>
          </p:nvPr>
        </p:nvSpPr>
        <p:spPr/>
        <p:txBody>
          <a:bodyPr/>
          <a:lstStyle/>
          <a:p>
            <a:r>
              <a:rPr lang="en-US" altLang="zh-TW" dirty="0"/>
              <a:t>Draw a Line Chart (Cont’d)</a:t>
            </a:r>
            <a:endParaRPr lang="zh-TW" altLang="en-US" dirty="0"/>
          </a:p>
        </p:txBody>
      </p:sp>
      <p:sp>
        <p:nvSpPr>
          <p:cNvPr id="3" name="投影片編號版面配置區 2">
            <a:extLst>
              <a:ext uri="{FF2B5EF4-FFF2-40B4-BE49-F238E27FC236}">
                <a16:creationId xmlns:a16="http://schemas.microsoft.com/office/drawing/2014/main" id="{E5CC355C-4ADE-4FFB-945A-B22B748F8EF9}"/>
              </a:ext>
            </a:extLst>
          </p:cNvPr>
          <p:cNvSpPr>
            <a:spLocks noGrp="1"/>
          </p:cNvSpPr>
          <p:nvPr>
            <p:ph type="sldNum" sz="quarter" idx="12"/>
          </p:nvPr>
        </p:nvSpPr>
        <p:spPr/>
        <p:txBody>
          <a:bodyPr/>
          <a:lstStyle/>
          <a:p>
            <a:fld id="{E504A1C3-1457-4AFD-B85B-DCAB18157F1E}" type="slidenum">
              <a:rPr lang="zh-TW" altLang="en-US" smtClean="0"/>
              <a:t>55</a:t>
            </a:fld>
            <a:endParaRPr lang="zh-TW" altLang="en-US" dirty="0"/>
          </a:p>
        </p:txBody>
      </p:sp>
      <p:pic>
        <p:nvPicPr>
          <p:cNvPr id="7" name="內容版面配置區 6">
            <a:extLst>
              <a:ext uri="{FF2B5EF4-FFF2-40B4-BE49-F238E27FC236}">
                <a16:creationId xmlns:a16="http://schemas.microsoft.com/office/drawing/2014/main" id="{58DFDB04-425F-494A-BE7E-1FEBCE52A0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6241" y="2094386"/>
            <a:ext cx="7642495" cy="4398489"/>
          </a:xfrm>
        </p:spPr>
      </p:pic>
      <p:sp>
        <p:nvSpPr>
          <p:cNvPr id="9" name="內容版面配置區 2">
            <a:extLst>
              <a:ext uri="{FF2B5EF4-FFF2-40B4-BE49-F238E27FC236}">
                <a16:creationId xmlns:a16="http://schemas.microsoft.com/office/drawing/2014/main" id="{8C043C79-512A-4C8F-9158-8291A7F50055}"/>
              </a:ext>
            </a:extLst>
          </p:cNvPr>
          <p:cNvSpPr txBox="1">
            <a:spLocks/>
          </p:cNvSpPr>
          <p:nvPr/>
        </p:nvSpPr>
        <p:spPr>
          <a:xfrm>
            <a:off x="838200" y="155439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The output after performing the previous page.</a:t>
            </a:r>
            <a:endParaRPr lang="zh-TW" altLang="en-US" dirty="0"/>
          </a:p>
          <a:p>
            <a:endParaRPr lang="zh-TW" altLang="en-US" dirty="0"/>
          </a:p>
        </p:txBody>
      </p:sp>
    </p:spTree>
    <p:extLst>
      <p:ext uri="{BB962C8B-B14F-4D97-AF65-F5344CB8AC3E}">
        <p14:creationId xmlns:p14="http://schemas.microsoft.com/office/powerpoint/2010/main" val="407805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4A938F-A151-4AE3-B6CE-335045F022D7}"/>
              </a:ext>
            </a:extLst>
          </p:cNvPr>
          <p:cNvSpPr>
            <a:spLocks noGrp="1"/>
          </p:cNvSpPr>
          <p:nvPr>
            <p:ph type="title"/>
          </p:nvPr>
        </p:nvSpPr>
        <p:spPr/>
        <p:txBody>
          <a:bodyPr/>
          <a:lstStyle/>
          <a:p>
            <a:r>
              <a:rPr lang="en-US" altLang="zh-TW" dirty="0"/>
              <a:t>Straighten the Horizontal Axis</a:t>
            </a:r>
            <a:endParaRPr lang="zh-TW" altLang="en-US" dirty="0"/>
          </a:p>
        </p:txBody>
      </p:sp>
      <p:sp>
        <p:nvSpPr>
          <p:cNvPr id="3" name="內容版面配置區 2">
            <a:extLst>
              <a:ext uri="{FF2B5EF4-FFF2-40B4-BE49-F238E27FC236}">
                <a16:creationId xmlns:a16="http://schemas.microsoft.com/office/drawing/2014/main" id="{F30F5DD8-D5DF-4527-B44C-64B1D52B1896}"/>
              </a:ext>
            </a:extLst>
          </p:cNvPr>
          <p:cNvSpPr>
            <a:spLocks noGrp="1"/>
          </p:cNvSpPr>
          <p:nvPr>
            <p:ph idx="1"/>
          </p:nvPr>
        </p:nvSpPr>
        <p:spPr/>
        <p:txBody>
          <a:bodyPr/>
          <a:lstStyle/>
          <a:p>
            <a:r>
              <a:rPr lang="en-US" altLang="zh-TW" dirty="0"/>
              <a:t>If the string of the horizontal axis is too long, it may cause the scale to be covered, so we use the </a:t>
            </a:r>
            <a:r>
              <a:rPr lang="en-US" altLang="zh-TW" b="1" dirty="0" err="1">
                <a:solidFill>
                  <a:schemeClr val="accent1"/>
                </a:solidFill>
              </a:rPr>
              <a:t>xticks</a:t>
            </a:r>
            <a:r>
              <a:rPr lang="en-US" altLang="zh-TW" b="1" dirty="0">
                <a:solidFill>
                  <a:schemeClr val="accent1"/>
                </a:solidFill>
              </a:rPr>
              <a:t>() </a:t>
            </a:r>
            <a:r>
              <a:rPr lang="en-US" altLang="zh-TW" dirty="0"/>
              <a:t>function</a:t>
            </a:r>
            <a:r>
              <a:rPr lang="en-US" altLang="zh-TW" b="1" dirty="0">
                <a:solidFill>
                  <a:schemeClr val="accent1"/>
                </a:solidFill>
              </a:rPr>
              <a:t> </a:t>
            </a:r>
            <a:r>
              <a:rPr lang="en-US" altLang="zh-TW" dirty="0"/>
              <a:t>to make the scale of the horizontal axis become straight.</a:t>
            </a:r>
            <a:endParaRPr lang="zh-TW" altLang="en-US" dirty="0"/>
          </a:p>
        </p:txBody>
      </p:sp>
      <p:sp>
        <p:nvSpPr>
          <p:cNvPr id="4" name="投影片編號版面配置區 3">
            <a:extLst>
              <a:ext uri="{FF2B5EF4-FFF2-40B4-BE49-F238E27FC236}">
                <a16:creationId xmlns:a16="http://schemas.microsoft.com/office/drawing/2014/main" id="{6D3E465C-8F90-49AF-BFC5-58AEE41E405E}"/>
              </a:ext>
            </a:extLst>
          </p:cNvPr>
          <p:cNvSpPr>
            <a:spLocks noGrp="1"/>
          </p:cNvSpPr>
          <p:nvPr>
            <p:ph type="sldNum" sz="quarter" idx="12"/>
          </p:nvPr>
        </p:nvSpPr>
        <p:spPr>
          <a:xfrm>
            <a:off x="8610600" y="6392210"/>
            <a:ext cx="2743200" cy="365125"/>
          </a:xfrm>
        </p:spPr>
        <p:txBody>
          <a:bodyPr/>
          <a:lstStyle/>
          <a:p>
            <a:fld id="{E504A1C3-1457-4AFD-B85B-DCAB18157F1E}" type="slidenum">
              <a:rPr lang="zh-TW" altLang="en-US" smtClean="0"/>
              <a:pPr/>
              <a:t>56</a:t>
            </a:fld>
            <a:endParaRPr lang="zh-TW" altLang="en-US" dirty="0"/>
          </a:p>
        </p:txBody>
      </p:sp>
      <p:pic>
        <p:nvPicPr>
          <p:cNvPr id="6" name="圖片 5" descr="一張含有 文字 的圖片&#10;&#10;自動產生的描述">
            <a:extLst>
              <a:ext uri="{FF2B5EF4-FFF2-40B4-BE49-F238E27FC236}">
                <a16:creationId xmlns:a16="http://schemas.microsoft.com/office/drawing/2014/main" id="{342D41D1-CDCD-46E8-A4B6-176A7AE7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841" y="3572435"/>
            <a:ext cx="9655799" cy="2039471"/>
          </a:xfrm>
          <a:prstGeom prst="rect">
            <a:avLst/>
          </a:prstGeom>
        </p:spPr>
      </p:pic>
    </p:spTree>
    <p:extLst>
      <p:ext uri="{BB962C8B-B14F-4D97-AF65-F5344CB8AC3E}">
        <p14:creationId xmlns:p14="http://schemas.microsoft.com/office/powerpoint/2010/main" val="26616766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0D433E-D4EA-45D8-8896-974897751B0F}"/>
              </a:ext>
            </a:extLst>
          </p:cNvPr>
          <p:cNvSpPr>
            <a:spLocks noGrp="1"/>
          </p:cNvSpPr>
          <p:nvPr>
            <p:ph type="title"/>
          </p:nvPr>
        </p:nvSpPr>
        <p:spPr/>
        <p:txBody>
          <a:bodyPr/>
          <a:lstStyle/>
          <a:p>
            <a:r>
              <a:rPr lang="en-US" altLang="zh-TW" dirty="0"/>
              <a:t>Draw Multiple Line Charts</a:t>
            </a:r>
            <a:endParaRPr lang="zh-TW" altLang="en-US" dirty="0"/>
          </a:p>
        </p:txBody>
      </p:sp>
      <p:sp>
        <p:nvSpPr>
          <p:cNvPr id="3" name="內容版面配置區 2">
            <a:extLst>
              <a:ext uri="{FF2B5EF4-FFF2-40B4-BE49-F238E27FC236}">
                <a16:creationId xmlns:a16="http://schemas.microsoft.com/office/drawing/2014/main" id="{9F986088-60BC-49F9-9F2C-D64B066B9EB1}"/>
              </a:ext>
            </a:extLst>
          </p:cNvPr>
          <p:cNvSpPr>
            <a:spLocks noGrp="1"/>
          </p:cNvSpPr>
          <p:nvPr>
            <p:ph idx="1"/>
          </p:nvPr>
        </p:nvSpPr>
        <p:spPr>
          <a:xfrm>
            <a:off x="838200" y="1690688"/>
            <a:ext cx="10515600" cy="4351338"/>
          </a:xfrm>
        </p:spPr>
        <p:txBody>
          <a:bodyPr/>
          <a:lstStyle/>
          <a:p>
            <a:r>
              <a:rPr lang="en-US" altLang="zh-TW" dirty="0"/>
              <a:t>The first step is to create a data frame. "</a:t>
            </a:r>
            <a:r>
              <a:rPr lang="zh-TW" altLang="en-US" dirty="0"/>
              <a:t>觀測時間</a:t>
            </a:r>
            <a:r>
              <a:rPr lang="en-US" altLang="zh-TW" dirty="0"/>
              <a:t>(day) " is the first column in weather1.csv, so when we use the </a:t>
            </a:r>
            <a:r>
              <a:rPr lang="en-US" altLang="zh-TW" b="1" dirty="0" err="1">
                <a:solidFill>
                  <a:schemeClr val="accent1"/>
                </a:solidFill>
              </a:rPr>
              <a:t>pd.read_csv</a:t>
            </a:r>
            <a:r>
              <a:rPr lang="en-US" altLang="zh-TW" b="1" dirty="0">
                <a:solidFill>
                  <a:schemeClr val="accent1"/>
                </a:solidFill>
              </a:rPr>
              <a:t> </a:t>
            </a:r>
            <a:r>
              <a:rPr lang="en-US" altLang="zh-TW" dirty="0"/>
              <a:t>function to load the CSV file, we specify </a:t>
            </a:r>
            <a:r>
              <a:rPr lang="en-US" altLang="zh-TW" b="1" dirty="0" err="1">
                <a:solidFill>
                  <a:schemeClr val="accent1"/>
                </a:solidFill>
              </a:rPr>
              <a:t>index_col</a:t>
            </a:r>
            <a:r>
              <a:rPr lang="en-US" altLang="zh-TW" b="1" dirty="0">
                <a:solidFill>
                  <a:schemeClr val="accent1"/>
                </a:solidFill>
              </a:rPr>
              <a:t> </a:t>
            </a:r>
            <a:r>
              <a:rPr lang="en-US" altLang="zh-TW" dirty="0"/>
              <a:t>as 0 (that is, "</a:t>
            </a:r>
            <a:r>
              <a:rPr lang="zh-TW" altLang="en-US" dirty="0"/>
              <a:t>觀測時間</a:t>
            </a:r>
            <a:r>
              <a:rPr lang="en-US" altLang="zh-TW" dirty="0"/>
              <a:t>(day) " as the first column), so we can create a data frame with date.</a:t>
            </a:r>
            <a:endParaRPr lang="zh-TW" altLang="en-US" dirty="0"/>
          </a:p>
        </p:txBody>
      </p:sp>
      <p:sp>
        <p:nvSpPr>
          <p:cNvPr id="4" name="投影片編號版面配置區 3">
            <a:extLst>
              <a:ext uri="{FF2B5EF4-FFF2-40B4-BE49-F238E27FC236}">
                <a16:creationId xmlns:a16="http://schemas.microsoft.com/office/drawing/2014/main" id="{D742141D-39BD-49E9-B250-D6E84D77832A}"/>
              </a:ext>
            </a:extLst>
          </p:cNvPr>
          <p:cNvSpPr>
            <a:spLocks noGrp="1"/>
          </p:cNvSpPr>
          <p:nvPr>
            <p:ph type="sldNum" sz="quarter" idx="12"/>
          </p:nvPr>
        </p:nvSpPr>
        <p:spPr/>
        <p:txBody>
          <a:bodyPr/>
          <a:lstStyle/>
          <a:p>
            <a:fld id="{E504A1C3-1457-4AFD-B85B-DCAB18157F1E}" type="slidenum">
              <a:rPr lang="zh-TW" altLang="en-US" smtClean="0"/>
              <a:pPr/>
              <a:t>57</a:t>
            </a:fld>
            <a:endParaRPr lang="zh-TW" altLang="en-US" dirty="0"/>
          </a:p>
        </p:txBody>
      </p:sp>
      <p:pic>
        <p:nvPicPr>
          <p:cNvPr id="5" name="內容版面配置區 12">
            <a:extLst>
              <a:ext uri="{FF2B5EF4-FFF2-40B4-BE49-F238E27FC236}">
                <a16:creationId xmlns:a16="http://schemas.microsoft.com/office/drawing/2014/main" id="{FEDE7831-779C-4CE2-8AFE-FAFF61116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16" y="3627556"/>
            <a:ext cx="10807975" cy="1473063"/>
          </a:xfrm>
          <a:prstGeom prst="rect">
            <a:avLst/>
          </a:prstGeom>
        </p:spPr>
      </p:pic>
    </p:spTree>
    <p:extLst>
      <p:ext uri="{BB962C8B-B14F-4D97-AF65-F5344CB8AC3E}">
        <p14:creationId xmlns:p14="http://schemas.microsoft.com/office/powerpoint/2010/main" val="1373756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B0DB67-A655-43E9-A71E-B2832C016B6D}"/>
              </a:ext>
            </a:extLst>
          </p:cNvPr>
          <p:cNvSpPr>
            <a:spLocks noGrp="1"/>
          </p:cNvSpPr>
          <p:nvPr>
            <p:ph type="title"/>
          </p:nvPr>
        </p:nvSpPr>
        <p:spPr/>
        <p:txBody>
          <a:bodyPr/>
          <a:lstStyle/>
          <a:p>
            <a:r>
              <a:rPr lang="en-US" altLang="zh-TW" dirty="0"/>
              <a:t>Draw Multiple Line Charts (Cont’d)</a:t>
            </a:r>
            <a:endParaRPr lang="zh-TW" altLang="en-US" dirty="0"/>
          </a:p>
        </p:txBody>
      </p:sp>
      <p:sp>
        <p:nvSpPr>
          <p:cNvPr id="3" name="投影片編號版面配置區 2">
            <a:extLst>
              <a:ext uri="{FF2B5EF4-FFF2-40B4-BE49-F238E27FC236}">
                <a16:creationId xmlns:a16="http://schemas.microsoft.com/office/drawing/2014/main" id="{6A5C4E0F-2006-400D-83C5-F21171A6695B}"/>
              </a:ext>
            </a:extLst>
          </p:cNvPr>
          <p:cNvSpPr>
            <a:spLocks noGrp="1"/>
          </p:cNvSpPr>
          <p:nvPr>
            <p:ph type="sldNum" sz="quarter" idx="12"/>
          </p:nvPr>
        </p:nvSpPr>
        <p:spPr/>
        <p:txBody>
          <a:bodyPr/>
          <a:lstStyle/>
          <a:p>
            <a:fld id="{E504A1C3-1457-4AFD-B85B-DCAB18157F1E}" type="slidenum">
              <a:rPr lang="zh-TW" altLang="en-US" smtClean="0"/>
              <a:t>58</a:t>
            </a:fld>
            <a:endParaRPr lang="zh-TW" altLang="en-US"/>
          </a:p>
        </p:txBody>
      </p:sp>
      <p:pic>
        <p:nvPicPr>
          <p:cNvPr id="7" name="內容版面配置區 6" descr="一張含有 桌 的圖片&#10;&#10;自動產生的描述">
            <a:extLst>
              <a:ext uri="{FF2B5EF4-FFF2-40B4-BE49-F238E27FC236}">
                <a16:creationId xmlns:a16="http://schemas.microsoft.com/office/drawing/2014/main" id="{5D716119-C317-4E07-B764-A54EEEB1D3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23870" y="2343607"/>
            <a:ext cx="7496946" cy="3755955"/>
          </a:xfrm>
        </p:spPr>
      </p:pic>
      <p:sp>
        <p:nvSpPr>
          <p:cNvPr id="9" name="內容版面配置區 2">
            <a:extLst>
              <a:ext uri="{FF2B5EF4-FFF2-40B4-BE49-F238E27FC236}">
                <a16:creationId xmlns:a16="http://schemas.microsoft.com/office/drawing/2014/main" id="{3CF25D27-87E1-4887-96EB-41523C580DA2}"/>
              </a:ext>
            </a:extLst>
          </p:cNvPr>
          <p:cNvSpPr txBox="1">
            <a:spLocks/>
          </p:cNvSpPr>
          <p:nvPr/>
        </p:nvSpPr>
        <p:spPr>
          <a:xfrm>
            <a:off x="838200" y="149143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Data frame output:</a:t>
            </a:r>
          </a:p>
          <a:p>
            <a:endParaRPr lang="zh-TW" altLang="en-US" dirty="0"/>
          </a:p>
        </p:txBody>
      </p:sp>
    </p:spTree>
    <p:extLst>
      <p:ext uri="{BB962C8B-B14F-4D97-AF65-F5344CB8AC3E}">
        <p14:creationId xmlns:p14="http://schemas.microsoft.com/office/powerpoint/2010/main" val="3440008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66C082-0E8D-47A7-B677-F41513EDD918}"/>
              </a:ext>
            </a:extLst>
          </p:cNvPr>
          <p:cNvSpPr>
            <a:spLocks noGrp="1"/>
          </p:cNvSpPr>
          <p:nvPr>
            <p:ph type="title"/>
          </p:nvPr>
        </p:nvSpPr>
        <p:spPr/>
        <p:txBody>
          <a:bodyPr/>
          <a:lstStyle/>
          <a:p>
            <a:r>
              <a:rPr lang="en-US" altLang="zh-TW" dirty="0"/>
              <a:t>Draw Multiple Line Charts (Cont’d)</a:t>
            </a:r>
            <a:endParaRPr lang="zh-TW" altLang="en-US" dirty="0"/>
          </a:p>
        </p:txBody>
      </p:sp>
      <p:pic>
        <p:nvPicPr>
          <p:cNvPr id="11" name="內容版面配置區 10" descr="一張含有 文字 的圖片&#10;&#10;自動產生的描述">
            <a:extLst>
              <a:ext uri="{FF2B5EF4-FFF2-40B4-BE49-F238E27FC236}">
                <a16:creationId xmlns:a16="http://schemas.microsoft.com/office/drawing/2014/main" id="{60AC6988-402C-4E29-BAFB-E02B6288BF2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4877" y="3042647"/>
            <a:ext cx="9301496" cy="3517047"/>
          </a:xfrm>
        </p:spPr>
      </p:pic>
      <p:sp>
        <p:nvSpPr>
          <p:cNvPr id="3" name="投影片編號版面配置區 2">
            <a:extLst>
              <a:ext uri="{FF2B5EF4-FFF2-40B4-BE49-F238E27FC236}">
                <a16:creationId xmlns:a16="http://schemas.microsoft.com/office/drawing/2014/main" id="{3E80F4A5-23E1-42E0-A21E-7A4B27DF0A82}"/>
              </a:ext>
            </a:extLst>
          </p:cNvPr>
          <p:cNvSpPr>
            <a:spLocks noGrp="1"/>
          </p:cNvSpPr>
          <p:nvPr>
            <p:ph type="sldNum" sz="quarter" idx="12"/>
          </p:nvPr>
        </p:nvSpPr>
        <p:spPr/>
        <p:txBody>
          <a:bodyPr/>
          <a:lstStyle/>
          <a:p>
            <a:fld id="{E504A1C3-1457-4AFD-B85B-DCAB18157F1E}" type="slidenum">
              <a:rPr lang="zh-TW" altLang="en-US" smtClean="0"/>
              <a:t>59</a:t>
            </a:fld>
            <a:endParaRPr lang="zh-TW" altLang="en-US"/>
          </a:p>
        </p:txBody>
      </p:sp>
      <p:sp>
        <p:nvSpPr>
          <p:cNvPr id="5" name="內容版面配置區 2">
            <a:extLst>
              <a:ext uri="{FF2B5EF4-FFF2-40B4-BE49-F238E27FC236}">
                <a16:creationId xmlns:a16="http://schemas.microsoft.com/office/drawing/2014/main" id="{68EACE46-4BC0-4AE9-9B4C-801C269EDF4D}"/>
              </a:ext>
            </a:extLst>
          </p:cNvPr>
          <p:cNvSpPr txBox="1">
            <a:spLocks/>
          </p:cNvSpPr>
          <p:nvPr/>
        </p:nvSpPr>
        <p:spPr>
          <a:xfrm>
            <a:off x="838200" y="1690688"/>
            <a:ext cx="1062161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If you want to display the legend of the chart somewhere, you can use the </a:t>
            </a:r>
            <a:r>
              <a:rPr lang="en-US" altLang="zh-TW" b="1" dirty="0">
                <a:solidFill>
                  <a:schemeClr val="accent1"/>
                </a:solidFill>
              </a:rPr>
              <a:t>loc (location)</a:t>
            </a:r>
            <a:r>
              <a:rPr lang="en-US" altLang="zh-TW" dirty="0"/>
              <a:t> parameter of the </a:t>
            </a:r>
            <a:r>
              <a:rPr lang="en-US" altLang="zh-TW" b="1" dirty="0">
                <a:solidFill>
                  <a:schemeClr val="accent1"/>
                </a:solidFill>
              </a:rPr>
              <a:t>legend</a:t>
            </a:r>
            <a:r>
              <a:rPr lang="en-US" altLang="zh-TW" dirty="0"/>
              <a:t> function to specify legend position.</a:t>
            </a:r>
            <a:endParaRPr lang="zh-TW" altLang="en-US" dirty="0"/>
          </a:p>
        </p:txBody>
      </p:sp>
    </p:spTree>
    <p:extLst>
      <p:ext uri="{BB962C8B-B14F-4D97-AF65-F5344CB8AC3E}">
        <p14:creationId xmlns:p14="http://schemas.microsoft.com/office/powerpoint/2010/main" val="464910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12A546-C4EB-445C-9AB3-7B7B31FFB4C2}"/>
              </a:ext>
            </a:extLst>
          </p:cNvPr>
          <p:cNvSpPr>
            <a:spLocks noGrp="1"/>
          </p:cNvSpPr>
          <p:nvPr>
            <p:ph type="title"/>
          </p:nvPr>
        </p:nvSpPr>
        <p:spPr/>
        <p:txBody>
          <a:bodyPr/>
          <a:lstStyle/>
          <a:p>
            <a:r>
              <a:rPr lang="en-US" altLang="zh-TW" dirty="0" err="1"/>
              <a:t>Jupyter</a:t>
            </a:r>
            <a:r>
              <a:rPr lang="en-US" altLang="zh-TW" dirty="0"/>
              <a:t> Notebook </a:t>
            </a:r>
            <a:endParaRPr lang="zh-TW" altLang="en-US" dirty="0"/>
          </a:p>
        </p:txBody>
      </p:sp>
      <p:sp>
        <p:nvSpPr>
          <p:cNvPr id="3" name="內容版面配置區 2">
            <a:extLst>
              <a:ext uri="{FF2B5EF4-FFF2-40B4-BE49-F238E27FC236}">
                <a16:creationId xmlns:a16="http://schemas.microsoft.com/office/drawing/2014/main" id="{1E3AF608-F97F-4C8F-8B17-F0317B276A99}"/>
              </a:ext>
            </a:extLst>
          </p:cNvPr>
          <p:cNvSpPr>
            <a:spLocks noGrp="1"/>
          </p:cNvSpPr>
          <p:nvPr>
            <p:ph idx="1"/>
          </p:nvPr>
        </p:nvSpPr>
        <p:spPr/>
        <p:txBody>
          <a:bodyPr/>
          <a:lstStyle/>
          <a:p>
            <a:r>
              <a:rPr lang="en-US" altLang="zh-TW" dirty="0" err="1"/>
              <a:t>Jupyter</a:t>
            </a:r>
            <a:r>
              <a:rPr lang="en-US" altLang="zh-TW" dirty="0"/>
              <a:t> Notebook is an opensource integrated development environment built on website.</a:t>
            </a:r>
          </a:p>
          <a:p>
            <a:r>
              <a:rPr lang="en-US" altLang="zh-TW" dirty="0"/>
              <a:t>Allow data scientists to write programs, display programs, and visualize output.</a:t>
            </a:r>
          </a:p>
          <a:p>
            <a:r>
              <a:rPr lang="en-US" altLang="zh-TW" dirty="0" err="1"/>
              <a:t>Jupyter</a:t>
            </a:r>
            <a:r>
              <a:rPr lang="en-US" altLang="zh-TW" dirty="0"/>
              <a:t> Notebook will display the execution results below the code, so it is very suitable for beginners to practice data visualization.</a:t>
            </a:r>
            <a:endParaRPr lang="zh-TW" altLang="en-US" dirty="0"/>
          </a:p>
        </p:txBody>
      </p:sp>
      <p:sp>
        <p:nvSpPr>
          <p:cNvPr id="4" name="投影片編號版面配置區 3">
            <a:extLst>
              <a:ext uri="{FF2B5EF4-FFF2-40B4-BE49-F238E27FC236}">
                <a16:creationId xmlns:a16="http://schemas.microsoft.com/office/drawing/2014/main" id="{7C774B3B-9C6C-4C66-B0D9-36AD16566FF6}"/>
              </a:ext>
            </a:extLst>
          </p:cNvPr>
          <p:cNvSpPr>
            <a:spLocks noGrp="1"/>
          </p:cNvSpPr>
          <p:nvPr>
            <p:ph type="sldNum" sz="quarter" idx="12"/>
          </p:nvPr>
        </p:nvSpPr>
        <p:spPr/>
        <p:txBody>
          <a:bodyPr/>
          <a:lstStyle/>
          <a:p>
            <a:fld id="{E504A1C3-1457-4AFD-B85B-DCAB18157F1E}" type="slidenum">
              <a:rPr lang="zh-TW" altLang="en-US" smtClean="0"/>
              <a:pPr/>
              <a:t>6</a:t>
            </a:fld>
            <a:endParaRPr lang="zh-TW" altLang="en-US" dirty="0"/>
          </a:p>
        </p:txBody>
      </p:sp>
    </p:spTree>
    <p:extLst>
      <p:ext uri="{BB962C8B-B14F-4D97-AF65-F5344CB8AC3E}">
        <p14:creationId xmlns:p14="http://schemas.microsoft.com/office/powerpoint/2010/main" val="2300969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B1D2A8-305C-46AF-9CE9-8A713394377E}"/>
              </a:ext>
            </a:extLst>
          </p:cNvPr>
          <p:cNvSpPr>
            <a:spLocks noGrp="1"/>
          </p:cNvSpPr>
          <p:nvPr>
            <p:ph type="title"/>
          </p:nvPr>
        </p:nvSpPr>
        <p:spPr/>
        <p:txBody>
          <a:bodyPr/>
          <a:lstStyle/>
          <a:p>
            <a:r>
              <a:rPr lang="en-US" altLang="zh-TW" dirty="0"/>
              <a:t>Draw Multiple Line Charts (Cont’d)</a:t>
            </a:r>
            <a:endParaRPr lang="zh-TW" altLang="en-US" dirty="0"/>
          </a:p>
        </p:txBody>
      </p:sp>
      <p:pic>
        <p:nvPicPr>
          <p:cNvPr id="6" name="圖片 5">
            <a:extLst>
              <a:ext uri="{FF2B5EF4-FFF2-40B4-BE49-F238E27FC236}">
                <a16:creationId xmlns:a16="http://schemas.microsoft.com/office/drawing/2014/main" id="{40CD9A28-00D0-4002-B384-1FB23890B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002" y="2506662"/>
            <a:ext cx="7449995" cy="4230861"/>
          </a:xfrm>
          <a:prstGeom prst="rect">
            <a:avLst/>
          </a:prstGeom>
        </p:spPr>
      </p:pic>
      <p:sp>
        <p:nvSpPr>
          <p:cNvPr id="3" name="投影片編號版面配置區 2">
            <a:extLst>
              <a:ext uri="{FF2B5EF4-FFF2-40B4-BE49-F238E27FC236}">
                <a16:creationId xmlns:a16="http://schemas.microsoft.com/office/drawing/2014/main" id="{DBB624A3-D1CE-4603-AB33-DD719FE762F8}"/>
              </a:ext>
            </a:extLst>
          </p:cNvPr>
          <p:cNvSpPr>
            <a:spLocks noGrp="1"/>
          </p:cNvSpPr>
          <p:nvPr>
            <p:ph type="sldNum" sz="quarter" idx="12"/>
          </p:nvPr>
        </p:nvSpPr>
        <p:spPr/>
        <p:txBody>
          <a:bodyPr/>
          <a:lstStyle/>
          <a:p>
            <a:fld id="{E504A1C3-1457-4AFD-B85B-DCAB18157F1E}" type="slidenum">
              <a:rPr lang="zh-TW" altLang="en-US" smtClean="0"/>
              <a:t>60</a:t>
            </a:fld>
            <a:endParaRPr lang="zh-TW" altLang="en-US"/>
          </a:p>
        </p:txBody>
      </p:sp>
      <p:sp>
        <p:nvSpPr>
          <p:cNvPr id="5" name="內容版面配置區 2">
            <a:extLst>
              <a:ext uri="{FF2B5EF4-FFF2-40B4-BE49-F238E27FC236}">
                <a16:creationId xmlns:a16="http://schemas.microsoft.com/office/drawing/2014/main" id="{775608F0-FD1D-4730-B8FE-DB16303BA950}"/>
              </a:ext>
            </a:extLst>
          </p:cNvPr>
          <p:cNvSpPr txBox="1">
            <a:spLocks/>
          </p:cNvSpPr>
          <p:nvPr/>
        </p:nvSpPr>
        <p:spPr>
          <a:xfrm>
            <a:off x="838200" y="150989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There are three different types of line charts, so the next step is setting line chart to the same type.</a:t>
            </a:r>
            <a:endParaRPr lang="zh-TW" altLang="en-US" dirty="0"/>
          </a:p>
        </p:txBody>
      </p:sp>
    </p:spTree>
    <p:extLst>
      <p:ext uri="{BB962C8B-B14F-4D97-AF65-F5344CB8AC3E}">
        <p14:creationId xmlns:p14="http://schemas.microsoft.com/office/powerpoint/2010/main" val="2271604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EE1971-A7D6-4A79-AE68-713428092BBC}"/>
              </a:ext>
            </a:extLst>
          </p:cNvPr>
          <p:cNvSpPr>
            <a:spLocks noGrp="1"/>
          </p:cNvSpPr>
          <p:nvPr>
            <p:ph type="title"/>
          </p:nvPr>
        </p:nvSpPr>
        <p:spPr/>
        <p:txBody>
          <a:bodyPr/>
          <a:lstStyle/>
          <a:p>
            <a:r>
              <a:rPr lang="en-US" altLang="zh-TW" dirty="0"/>
              <a:t>Set Line Chart to Same Type</a:t>
            </a:r>
            <a:endParaRPr lang="zh-TW" altLang="en-US" dirty="0"/>
          </a:p>
        </p:txBody>
      </p:sp>
      <p:sp>
        <p:nvSpPr>
          <p:cNvPr id="3" name="內容版面配置區 2">
            <a:extLst>
              <a:ext uri="{FF2B5EF4-FFF2-40B4-BE49-F238E27FC236}">
                <a16:creationId xmlns:a16="http://schemas.microsoft.com/office/drawing/2014/main" id="{B7603DDE-4BDC-438A-B311-351FD964E417}"/>
              </a:ext>
            </a:extLst>
          </p:cNvPr>
          <p:cNvSpPr>
            <a:spLocks noGrp="1"/>
          </p:cNvSpPr>
          <p:nvPr>
            <p:ph idx="1"/>
          </p:nvPr>
        </p:nvSpPr>
        <p:spPr>
          <a:xfrm>
            <a:off x="838200" y="1587410"/>
            <a:ext cx="10515600" cy="4351338"/>
          </a:xfrm>
        </p:spPr>
        <p:txBody>
          <a:bodyPr/>
          <a:lstStyle/>
          <a:p>
            <a:r>
              <a:rPr lang="en-US" altLang="zh-TW" dirty="0"/>
              <a:t>Put the attributes to be adjusted in the same column and adjust the format of the data (in this program is to be “</a:t>
            </a:r>
            <a:r>
              <a:rPr lang="zh-TW" altLang="en-US" dirty="0"/>
              <a:t>氣溫種類</a:t>
            </a:r>
            <a:r>
              <a:rPr lang="en-US" altLang="zh-TW" dirty="0"/>
              <a:t>”).</a:t>
            </a:r>
          </a:p>
          <a:p>
            <a:r>
              <a:rPr lang="en-US" altLang="zh-TW" b="1" i="0" dirty="0" err="1">
                <a:solidFill>
                  <a:schemeClr val="accent1"/>
                </a:solidFill>
                <a:effectLst/>
              </a:rPr>
              <a:t>rename_axis</a:t>
            </a:r>
            <a:r>
              <a:rPr lang="en-US" altLang="zh-TW" b="1" i="0" dirty="0">
                <a:solidFill>
                  <a:schemeClr val="accent1"/>
                </a:solidFill>
                <a:effectLst/>
              </a:rPr>
              <a:t>() </a:t>
            </a:r>
            <a:r>
              <a:rPr lang="en-US" altLang="zh-TW" i="0" dirty="0" err="1">
                <a:effectLst/>
              </a:rPr>
              <a:t>function</a:t>
            </a:r>
            <a:r>
              <a:rPr lang="en-US" altLang="zh-TW" b="0" i="0" dirty="0" err="1">
                <a:solidFill>
                  <a:srgbClr val="202124"/>
                </a:solidFill>
                <a:effectLst/>
              </a:rPr>
              <a:t>is</a:t>
            </a:r>
            <a:r>
              <a:rPr lang="en-US" altLang="zh-TW" b="0" i="0" dirty="0">
                <a:solidFill>
                  <a:srgbClr val="202124"/>
                </a:solidFill>
                <a:effectLst/>
              </a:rPr>
              <a:t> </a:t>
            </a:r>
            <a:r>
              <a:rPr lang="en-US" altLang="zh-TW" b="0" i="0" dirty="0">
                <a:effectLst/>
              </a:rPr>
              <a:t>used to rename the name of index.</a:t>
            </a:r>
          </a:p>
          <a:p>
            <a:r>
              <a:rPr lang="en-US" altLang="zh-TW" b="1" dirty="0" err="1">
                <a:solidFill>
                  <a:schemeClr val="accent1"/>
                </a:solidFill>
              </a:rPr>
              <a:t>reset_index</a:t>
            </a:r>
            <a:r>
              <a:rPr lang="en-US" altLang="zh-TW" b="1" dirty="0">
                <a:solidFill>
                  <a:schemeClr val="accent1"/>
                </a:solidFill>
              </a:rPr>
              <a:t>()</a:t>
            </a:r>
            <a:r>
              <a:rPr lang="en-US" altLang="zh-TW" dirty="0"/>
              <a:t> takes the current index, and places it in column.</a:t>
            </a:r>
          </a:p>
          <a:p>
            <a:r>
              <a:rPr lang="en-US" altLang="zh-TW" dirty="0"/>
              <a:t>We can use the </a:t>
            </a:r>
            <a:r>
              <a:rPr lang="en-US" altLang="zh-TW" b="1" dirty="0">
                <a:solidFill>
                  <a:schemeClr val="accent1"/>
                </a:solidFill>
              </a:rPr>
              <a:t>rename()</a:t>
            </a:r>
            <a:r>
              <a:rPr lang="en-US" altLang="zh-TW" dirty="0"/>
              <a:t> function to change the column name to "</a:t>
            </a:r>
            <a:r>
              <a:rPr lang="zh-TW" altLang="en-US" dirty="0"/>
              <a:t>溫度</a:t>
            </a:r>
            <a:r>
              <a:rPr lang="en-US" altLang="zh-TW" dirty="0"/>
              <a:t>(℃)".</a:t>
            </a:r>
          </a:p>
          <a:p>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CFD6D9FD-41FC-4B8F-8F1B-94C0423CABFC}"/>
              </a:ext>
            </a:extLst>
          </p:cNvPr>
          <p:cNvSpPr>
            <a:spLocks noGrp="1"/>
          </p:cNvSpPr>
          <p:nvPr>
            <p:ph type="sldNum" sz="quarter" idx="12"/>
          </p:nvPr>
        </p:nvSpPr>
        <p:spPr/>
        <p:txBody>
          <a:bodyPr/>
          <a:lstStyle/>
          <a:p>
            <a:fld id="{E504A1C3-1457-4AFD-B85B-DCAB18157F1E}" type="slidenum">
              <a:rPr lang="zh-TW" altLang="en-US" smtClean="0"/>
              <a:pPr/>
              <a:t>61</a:t>
            </a:fld>
            <a:endParaRPr lang="zh-TW" altLang="en-US" dirty="0"/>
          </a:p>
        </p:txBody>
      </p:sp>
      <p:pic>
        <p:nvPicPr>
          <p:cNvPr id="6" name="圖片 5" descr="一張含有 文字 的圖片&#10;&#10;自動產生的描述">
            <a:extLst>
              <a:ext uri="{FF2B5EF4-FFF2-40B4-BE49-F238E27FC236}">
                <a16:creationId xmlns:a16="http://schemas.microsoft.com/office/drawing/2014/main" id="{1FD04113-D749-4889-B733-D3C545088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655" y="4432919"/>
            <a:ext cx="10286690" cy="1823881"/>
          </a:xfrm>
          <a:prstGeom prst="rect">
            <a:avLst/>
          </a:prstGeom>
        </p:spPr>
      </p:pic>
    </p:spTree>
    <p:extLst>
      <p:ext uri="{BB962C8B-B14F-4D97-AF65-F5344CB8AC3E}">
        <p14:creationId xmlns:p14="http://schemas.microsoft.com/office/powerpoint/2010/main" val="5735274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B2B780-19C2-40AB-BCF5-F98D368C2049}"/>
              </a:ext>
            </a:extLst>
          </p:cNvPr>
          <p:cNvSpPr>
            <a:spLocks noGrp="1"/>
          </p:cNvSpPr>
          <p:nvPr>
            <p:ph type="title"/>
          </p:nvPr>
        </p:nvSpPr>
        <p:spPr/>
        <p:txBody>
          <a:bodyPr/>
          <a:lstStyle/>
          <a:p>
            <a:r>
              <a:rPr lang="en-US" altLang="zh-TW" dirty="0"/>
              <a:t>Set Line Chart to Same Type (Cont’d)</a:t>
            </a:r>
            <a:endParaRPr lang="zh-TW" altLang="en-US" dirty="0"/>
          </a:p>
        </p:txBody>
      </p:sp>
      <p:sp>
        <p:nvSpPr>
          <p:cNvPr id="3" name="內容版面配置區 2">
            <a:extLst>
              <a:ext uri="{FF2B5EF4-FFF2-40B4-BE49-F238E27FC236}">
                <a16:creationId xmlns:a16="http://schemas.microsoft.com/office/drawing/2014/main" id="{F25C1914-98AE-4E76-81E6-088A90EDBFAB}"/>
              </a:ext>
            </a:extLst>
          </p:cNvPr>
          <p:cNvSpPr>
            <a:spLocks noGrp="1"/>
          </p:cNvSpPr>
          <p:nvPr>
            <p:ph idx="1"/>
          </p:nvPr>
        </p:nvSpPr>
        <p:spPr>
          <a:xfrm>
            <a:off x="838200" y="1568139"/>
            <a:ext cx="10515600" cy="4351338"/>
          </a:xfrm>
        </p:spPr>
        <p:txBody>
          <a:bodyPr/>
          <a:lstStyle/>
          <a:p>
            <a:r>
              <a:rPr lang="en-US" altLang="zh-TW" dirty="0"/>
              <a:t>Output after using the </a:t>
            </a:r>
            <a:r>
              <a:rPr lang="en-US" altLang="zh-TW" b="1" dirty="0">
                <a:solidFill>
                  <a:schemeClr val="accent1"/>
                </a:solidFill>
              </a:rPr>
              <a:t>rename</a:t>
            </a:r>
            <a:r>
              <a:rPr lang="en-US" altLang="zh-TW" dirty="0"/>
              <a:t> function:</a:t>
            </a:r>
            <a:endParaRPr lang="zh-TW" altLang="en-US" dirty="0"/>
          </a:p>
        </p:txBody>
      </p:sp>
      <p:sp>
        <p:nvSpPr>
          <p:cNvPr id="4" name="投影片編號版面配置區 3">
            <a:extLst>
              <a:ext uri="{FF2B5EF4-FFF2-40B4-BE49-F238E27FC236}">
                <a16:creationId xmlns:a16="http://schemas.microsoft.com/office/drawing/2014/main" id="{0D7C1541-2C71-4EED-883D-6BED8EFECA37}"/>
              </a:ext>
            </a:extLst>
          </p:cNvPr>
          <p:cNvSpPr>
            <a:spLocks noGrp="1"/>
          </p:cNvSpPr>
          <p:nvPr>
            <p:ph type="sldNum" sz="quarter" idx="12"/>
          </p:nvPr>
        </p:nvSpPr>
        <p:spPr/>
        <p:txBody>
          <a:bodyPr/>
          <a:lstStyle/>
          <a:p>
            <a:fld id="{E504A1C3-1457-4AFD-B85B-DCAB18157F1E}" type="slidenum">
              <a:rPr lang="zh-TW" altLang="en-US" smtClean="0"/>
              <a:pPr/>
              <a:t>62</a:t>
            </a:fld>
            <a:endParaRPr lang="zh-TW" altLang="en-US" dirty="0"/>
          </a:p>
        </p:txBody>
      </p:sp>
      <p:pic>
        <p:nvPicPr>
          <p:cNvPr id="5" name="圖片 4" descr="一張含有 文字 的圖片&#10;&#10;自動產生的描述">
            <a:extLst>
              <a:ext uri="{FF2B5EF4-FFF2-40B4-BE49-F238E27FC236}">
                <a16:creationId xmlns:a16="http://schemas.microsoft.com/office/drawing/2014/main" id="{BA1B9056-A274-4079-8742-06578FE9A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531" y="2301571"/>
            <a:ext cx="6242938" cy="4398694"/>
          </a:xfrm>
          <a:prstGeom prst="rect">
            <a:avLst/>
          </a:prstGeom>
        </p:spPr>
      </p:pic>
    </p:spTree>
    <p:extLst>
      <p:ext uri="{BB962C8B-B14F-4D97-AF65-F5344CB8AC3E}">
        <p14:creationId xmlns:p14="http://schemas.microsoft.com/office/powerpoint/2010/main" val="35621318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6E09E1-99D6-486F-8707-3768B474FF06}"/>
              </a:ext>
            </a:extLst>
          </p:cNvPr>
          <p:cNvSpPr>
            <a:spLocks noGrp="1"/>
          </p:cNvSpPr>
          <p:nvPr>
            <p:ph type="title"/>
          </p:nvPr>
        </p:nvSpPr>
        <p:spPr/>
        <p:txBody>
          <a:bodyPr/>
          <a:lstStyle/>
          <a:p>
            <a:r>
              <a:rPr lang="en-US" altLang="zh-TW" dirty="0"/>
              <a:t>Set Line Chart to Same Type (Cont’d)</a:t>
            </a:r>
            <a:endParaRPr lang="zh-TW" altLang="en-US" dirty="0"/>
          </a:p>
        </p:txBody>
      </p:sp>
      <p:sp>
        <p:nvSpPr>
          <p:cNvPr id="3" name="內容版面配置區 2">
            <a:extLst>
              <a:ext uri="{FF2B5EF4-FFF2-40B4-BE49-F238E27FC236}">
                <a16:creationId xmlns:a16="http://schemas.microsoft.com/office/drawing/2014/main" id="{95772F9F-2DD3-4026-B0DF-06CD616BE3AE}"/>
              </a:ext>
            </a:extLst>
          </p:cNvPr>
          <p:cNvSpPr>
            <a:spLocks noGrp="1"/>
          </p:cNvSpPr>
          <p:nvPr>
            <p:ph idx="1"/>
          </p:nvPr>
        </p:nvSpPr>
        <p:spPr>
          <a:xfrm>
            <a:off x="838200" y="1881765"/>
            <a:ext cx="10515600" cy="4351338"/>
          </a:xfrm>
        </p:spPr>
        <p:txBody>
          <a:bodyPr/>
          <a:lstStyle/>
          <a:p>
            <a:r>
              <a:rPr lang="en-US" altLang="zh-TW" dirty="0"/>
              <a:t>Use the parameter </a:t>
            </a:r>
            <a:r>
              <a:rPr lang="en-US" altLang="zh-TW" b="1" dirty="0">
                <a:solidFill>
                  <a:schemeClr val="accent1"/>
                </a:solidFill>
              </a:rPr>
              <a:t>hue</a:t>
            </a:r>
            <a:r>
              <a:rPr lang="en-US" altLang="zh-TW" dirty="0"/>
              <a:t> to specify the column to be drawn in different colors. In this example we specify “</a:t>
            </a:r>
            <a:r>
              <a:rPr lang="zh-TW" altLang="en-US" dirty="0"/>
              <a:t>氣溫種類</a:t>
            </a:r>
            <a:r>
              <a:rPr lang="en-US" altLang="zh-TW" dirty="0"/>
              <a:t>”</a:t>
            </a:r>
            <a:r>
              <a:rPr lang="zh-TW" altLang="en-US" dirty="0"/>
              <a:t> </a:t>
            </a:r>
            <a:r>
              <a:rPr lang="en-US" altLang="zh-TW" dirty="0"/>
              <a:t>to draw a line chart in different colors.</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C3D679A3-78B7-4ED1-B3A6-CE76842D8629}"/>
              </a:ext>
            </a:extLst>
          </p:cNvPr>
          <p:cNvSpPr>
            <a:spLocks noGrp="1"/>
          </p:cNvSpPr>
          <p:nvPr>
            <p:ph type="sldNum" sz="quarter" idx="12"/>
          </p:nvPr>
        </p:nvSpPr>
        <p:spPr/>
        <p:txBody>
          <a:bodyPr/>
          <a:lstStyle/>
          <a:p>
            <a:fld id="{E504A1C3-1457-4AFD-B85B-DCAB18157F1E}" type="slidenum">
              <a:rPr lang="zh-TW" altLang="en-US" smtClean="0"/>
              <a:pPr/>
              <a:t>63</a:t>
            </a:fld>
            <a:endParaRPr lang="zh-TW" altLang="en-US" dirty="0"/>
          </a:p>
        </p:txBody>
      </p:sp>
      <p:pic>
        <p:nvPicPr>
          <p:cNvPr id="6" name="圖片 5">
            <a:extLst>
              <a:ext uri="{FF2B5EF4-FFF2-40B4-BE49-F238E27FC236}">
                <a16:creationId xmlns:a16="http://schemas.microsoft.com/office/drawing/2014/main" id="{20EC83A2-60DC-4843-AD8F-69458F99D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78" y="3523128"/>
            <a:ext cx="11741644" cy="1588156"/>
          </a:xfrm>
          <a:prstGeom prst="rect">
            <a:avLst/>
          </a:prstGeom>
        </p:spPr>
      </p:pic>
    </p:spTree>
    <p:extLst>
      <p:ext uri="{BB962C8B-B14F-4D97-AF65-F5344CB8AC3E}">
        <p14:creationId xmlns:p14="http://schemas.microsoft.com/office/powerpoint/2010/main" val="16560385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0144D6-AE8B-4B93-A075-EAAE32F5AE6A}"/>
              </a:ext>
            </a:extLst>
          </p:cNvPr>
          <p:cNvSpPr>
            <a:spLocks noGrp="1"/>
          </p:cNvSpPr>
          <p:nvPr>
            <p:ph type="title"/>
          </p:nvPr>
        </p:nvSpPr>
        <p:spPr/>
        <p:txBody>
          <a:bodyPr/>
          <a:lstStyle/>
          <a:p>
            <a:r>
              <a:rPr lang="en-US" altLang="zh-TW" dirty="0"/>
              <a:t>Set Line Chart to Same Type (Cont’d)</a:t>
            </a:r>
            <a:endParaRPr lang="zh-TW" altLang="en-US" dirty="0"/>
          </a:p>
        </p:txBody>
      </p:sp>
      <p:pic>
        <p:nvPicPr>
          <p:cNvPr id="6" name="內容版面配置區 5">
            <a:extLst>
              <a:ext uri="{FF2B5EF4-FFF2-40B4-BE49-F238E27FC236}">
                <a16:creationId xmlns:a16="http://schemas.microsoft.com/office/drawing/2014/main" id="{02E81F62-AE65-4262-92C5-167463EEA3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4591" y="2656202"/>
            <a:ext cx="8102818" cy="4201798"/>
          </a:xfrm>
        </p:spPr>
      </p:pic>
      <p:sp>
        <p:nvSpPr>
          <p:cNvPr id="4" name="投影片編號版面配置區 3">
            <a:extLst>
              <a:ext uri="{FF2B5EF4-FFF2-40B4-BE49-F238E27FC236}">
                <a16:creationId xmlns:a16="http://schemas.microsoft.com/office/drawing/2014/main" id="{43AB5D73-2BE6-4F4F-8953-7A3BEDB3AEE3}"/>
              </a:ext>
            </a:extLst>
          </p:cNvPr>
          <p:cNvSpPr>
            <a:spLocks noGrp="1"/>
          </p:cNvSpPr>
          <p:nvPr>
            <p:ph type="sldNum" sz="quarter" idx="12"/>
          </p:nvPr>
        </p:nvSpPr>
        <p:spPr/>
        <p:txBody>
          <a:bodyPr/>
          <a:lstStyle/>
          <a:p>
            <a:fld id="{E504A1C3-1457-4AFD-B85B-DCAB18157F1E}" type="slidenum">
              <a:rPr lang="zh-TW" altLang="en-US" smtClean="0"/>
              <a:pPr/>
              <a:t>64</a:t>
            </a:fld>
            <a:endParaRPr lang="zh-TW" altLang="en-US" dirty="0"/>
          </a:p>
        </p:txBody>
      </p:sp>
      <p:sp>
        <p:nvSpPr>
          <p:cNvPr id="7" name="內容版面配置區 2">
            <a:extLst>
              <a:ext uri="{FF2B5EF4-FFF2-40B4-BE49-F238E27FC236}">
                <a16:creationId xmlns:a16="http://schemas.microsoft.com/office/drawing/2014/main" id="{1E42591D-B324-4B29-840B-807CC2181C2F}"/>
              </a:ext>
            </a:extLst>
          </p:cNvPr>
          <p:cNvSpPr txBox="1">
            <a:spLocks/>
          </p:cNvSpPr>
          <p:nvPr/>
        </p:nvSpPr>
        <p:spPr>
          <a:xfrm>
            <a:off x="838200" y="161015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Compared to the previous folded line diagrams, the same types are now available, but the colors remain different for easy viewing.</a:t>
            </a:r>
            <a:endParaRPr lang="zh-TW" altLang="en-US" dirty="0"/>
          </a:p>
        </p:txBody>
      </p:sp>
    </p:spTree>
    <p:extLst>
      <p:ext uri="{BB962C8B-B14F-4D97-AF65-F5344CB8AC3E}">
        <p14:creationId xmlns:p14="http://schemas.microsoft.com/office/powerpoint/2010/main" val="3990434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BB768F-42C7-4990-9F16-9F1E72B3F0C3}"/>
              </a:ext>
            </a:extLst>
          </p:cNvPr>
          <p:cNvSpPr>
            <a:spLocks noGrp="1"/>
          </p:cNvSpPr>
          <p:nvPr>
            <p:ph type="title"/>
          </p:nvPr>
        </p:nvSpPr>
        <p:spPr>
          <a:xfrm>
            <a:off x="838200" y="176282"/>
            <a:ext cx="10515600" cy="1325563"/>
          </a:xfrm>
        </p:spPr>
        <p:txBody>
          <a:bodyPr/>
          <a:lstStyle/>
          <a:p>
            <a:r>
              <a:rPr lang="en-US" altLang="zh-TW" dirty="0"/>
              <a:t>Highlight One of Line Charts</a:t>
            </a:r>
            <a:endParaRPr lang="zh-TW" altLang="en-US" dirty="0"/>
          </a:p>
        </p:txBody>
      </p:sp>
      <p:sp>
        <p:nvSpPr>
          <p:cNvPr id="3" name="內容版面配置區 2">
            <a:extLst>
              <a:ext uri="{FF2B5EF4-FFF2-40B4-BE49-F238E27FC236}">
                <a16:creationId xmlns:a16="http://schemas.microsoft.com/office/drawing/2014/main" id="{512B132C-7FE6-4EB2-B301-13BB30BAF007}"/>
              </a:ext>
            </a:extLst>
          </p:cNvPr>
          <p:cNvSpPr>
            <a:spLocks noGrp="1"/>
          </p:cNvSpPr>
          <p:nvPr>
            <p:ph idx="1"/>
          </p:nvPr>
        </p:nvSpPr>
        <p:spPr>
          <a:xfrm>
            <a:off x="838200" y="1342819"/>
            <a:ext cx="10515600" cy="4351338"/>
          </a:xfrm>
        </p:spPr>
        <p:txBody>
          <a:bodyPr/>
          <a:lstStyle/>
          <a:p>
            <a:r>
              <a:rPr lang="en-US" altLang="zh-TW" dirty="0"/>
              <a:t>Use the </a:t>
            </a:r>
            <a:r>
              <a:rPr lang="en-US" altLang="zh-TW" b="1" dirty="0" err="1">
                <a:solidFill>
                  <a:schemeClr val="accent1"/>
                </a:solidFill>
              </a:rPr>
              <a:t>len</a:t>
            </a:r>
            <a:r>
              <a:rPr lang="en-US" altLang="zh-TW" dirty="0"/>
              <a:t> function and the </a:t>
            </a:r>
            <a:r>
              <a:rPr lang="en-US" altLang="zh-TW" b="1" dirty="0">
                <a:solidFill>
                  <a:schemeClr val="accent1"/>
                </a:solidFill>
              </a:rPr>
              <a:t>unique</a:t>
            </a:r>
            <a:r>
              <a:rPr lang="en-US" altLang="zh-TW" dirty="0"/>
              <a:t> function to calculate the number of categories of "</a:t>
            </a:r>
            <a:r>
              <a:rPr lang="zh-TW" altLang="en-US" dirty="0"/>
              <a:t>氣溫種類</a:t>
            </a:r>
            <a:r>
              <a:rPr lang="en-US" altLang="zh-TW" dirty="0"/>
              <a:t>“.</a:t>
            </a:r>
          </a:p>
          <a:p>
            <a:r>
              <a:rPr lang="en-US" altLang="zh-TW" dirty="0"/>
              <a:t>Use the parameter </a:t>
            </a:r>
            <a:r>
              <a:rPr lang="en-US" altLang="zh-TW" b="1" dirty="0">
                <a:solidFill>
                  <a:schemeClr val="accent1"/>
                </a:solidFill>
              </a:rPr>
              <a:t>palette</a:t>
            </a:r>
            <a:r>
              <a:rPr lang="en-US" altLang="zh-TW" dirty="0"/>
              <a:t> of the </a:t>
            </a:r>
            <a:r>
              <a:rPr lang="en-US" altLang="zh-TW" b="1" dirty="0" err="1">
                <a:solidFill>
                  <a:schemeClr val="accent1"/>
                </a:solidFill>
              </a:rPr>
              <a:t>sns.lineplot</a:t>
            </a:r>
            <a:r>
              <a:rPr lang="en-US" altLang="zh-TW" dirty="0"/>
              <a:t> function to change the color of the palette.</a:t>
            </a:r>
            <a:endParaRPr lang="zh-TW" altLang="en-US" dirty="0"/>
          </a:p>
        </p:txBody>
      </p:sp>
      <p:sp>
        <p:nvSpPr>
          <p:cNvPr id="4" name="投影片編號版面配置區 3">
            <a:extLst>
              <a:ext uri="{FF2B5EF4-FFF2-40B4-BE49-F238E27FC236}">
                <a16:creationId xmlns:a16="http://schemas.microsoft.com/office/drawing/2014/main" id="{663DEB32-F845-49CF-A8B6-F997CD01C784}"/>
              </a:ext>
            </a:extLst>
          </p:cNvPr>
          <p:cNvSpPr>
            <a:spLocks noGrp="1"/>
          </p:cNvSpPr>
          <p:nvPr>
            <p:ph type="sldNum" sz="quarter" idx="12"/>
          </p:nvPr>
        </p:nvSpPr>
        <p:spPr/>
        <p:txBody>
          <a:bodyPr/>
          <a:lstStyle/>
          <a:p>
            <a:fld id="{E504A1C3-1457-4AFD-B85B-DCAB18157F1E}" type="slidenum">
              <a:rPr lang="zh-TW" altLang="en-US" smtClean="0"/>
              <a:pPr/>
              <a:t>65</a:t>
            </a:fld>
            <a:endParaRPr lang="zh-TW" altLang="en-US" dirty="0"/>
          </a:p>
        </p:txBody>
      </p:sp>
      <p:pic>
        <p:nvPicPr>
          <p:cNvPr id="7" name="圖片 6" descr="一張含有 文字 的圖片&#10;&#10;自動產生的描述">
            <a:extLst>
              <a:ext uri="{FF2B5EF4-FFF2-40B4-BE49-F238E27FC236}">
                <a16:creationId xmlns:a16="http://schemas.microsoft.com/office/drawing/2014/main" id="{83247BA1-08BF-4910-8854-13E5DCC37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275" y="3119812"/>
            <a:ext cx="8259227" cy="3561906"/>
          </a:xfrm>
          <a:prstGeom prst="rect">
            <a:avLst/>
          </a:prstGeom>
        </p:spPr>
      </p:pic>
    </p:spTree>
    <p:extLst>
      <p:ext uri="{BB962C8B-B14F-4D97-AF65-F5344CB8AC3E}">
        <p14:creationId xmlns:p14="http://schemas.microsoft.com/office/powerpoint/2010/main" val="3510640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D53876-C3F9-4FF8-A8A4-045DC3D1EEDA}"/>
              </a:ext>
            </a:extLst>
          </p:cNvPr>
          <p:cNvSpPr>
            <a:spLocks noGrp="1"/>
          </p:cNvSpPr>
          <p:nvPr>
            <p:ph type="title"/>
          </p:nvPr>
        </p:nvSpPr>
        <p:spPr/>
        <p:txBody>
          <a:bodyPr/>
          <a:lstStyle/>
          <a:p>
            <a:r>
              <a:rPr lang="en-US" altLang="zh-TW" dirty="0"/>
              <a:t>Highlight One of Line Charts (Cont’d)</a:t>
            </a:r>
            <a:endParaRPr lang="zh-TW" altLang="en-US" dirty="0"/>
          </a:p>
        </p:txBody>
      </p:sp>
      <p:pic>
        <p:nvPicPr>
          <p:cNvPr id="5" name="內容版面配置區 4" descr="一張含有 文字 的圖片&#10;&#10;自動產生的描述">
            <a:extLst>
              <a:ext uri="{FF2B5EF4-FFF2-40B4-BE49-F238E27FC236}">
                <a16:creationId xmlns:a16="http://schemas.microsoft.com/office/drawing/2014/main" id="{C1B80BA3-4A45-4492-BFF3-B2D4F2B2A3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9300" y="1641327"/>
            <a:ext cx="11233400" cy="4715023"/>
          </a:xfrm>
        </p:spPr>
      </p:pic>
      <p:sp>
        <p:nvSpPr>
          <p:cNvPr id="3" name="投影片編號版面配置區 2">
            <a:extLst>
              <a:ext uri="{FF2B5EF4-FFF2-40B4-BE49-F238E27FC236}">
                <a16:creationId xmlns:a16="http://schemas.microsoft.com/office/drawing/2014/main" id="{C52075B0-BF37-4B5E-8D4F-521F207BB74E}"/>
              </a:ext>
            </a:extLst>
          </p:cNvPr>
          <p:cNvSpPr>
            <a:spLocks noGrp="1"/>
          </p:cNvSpPr>
          <p:nvPr>
            <p:ph type="sldNum" sz="quarter" idx="12"/>
          </p:nvPr>
        </p:nvSpPr>
        <p:spPr/>
        <p:txBody>
          <a:bodyPr/>
          <a:lstStyle/>
          <a:p>
            <a:fld id="{E504A1C3-1457-4AFD-B85B-DCAB18157F1E}" type="slidenum">
              <a:rPr lang="zh-TW" altLang="en-US" smtClean="0"/>
              <a:t>66</a:t>
            </a:fld>
            <a:endParaRPr lang="zh-TW" altLang="en-US"/>
          </a:p>
        </p:txBody>
      </p:sp>
    </p:spTree>
    <p:extLst>
      <p:ext uri="{BB962C8B-B14F-4D97-AF65-F5344CB8AC3E}">
        <p14:creationId xmlns:p14="http://schemas.microsoft.com/office/powerpoint/2010/main" val="3316019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EF9CC1-2615-4C73-8B79-AC95145DBD36}"/>
              </a:ext>
            </a:extLst>
          </p:cNvPr>
          <p:cNvSpPr>
            <a:spLocks noGrp="1"/>
          </p:cNvSpPr>
          <p:nvPr>
            <p:ph type="title"/>
          </p:nvPr>
        </p:nvSpPr>
        <p:spPr/>
        <p:txBody>
          <a:bodyPr/>
          <a:lstStyle/>
          <a:p>
            <a:r>
              <a:rPr lang="en-US" altLang="zh-TW" dirty="0"/>
              <a:t>Highlight One of Line Charts (Cont’d)</a:t>
            </a:r>
            <a:endParaRPr lang="zh-TW" altLang="en-US" dirty="0"/>
          </a:p>
        </p:txBody>
      </p:sp>
      <p:sp>
        <p:nvSpPr>
          <p:cNvPr id="3" name="投影片編號版面配置區 2">
            <a:extLst>
              <a:ext uri="{FF2B5EF4-FFF2-40B4-BE49-F238E27FC236}">
                <a16:creationId xmlns:a16="http://schemas.microsoft.com/office/drawing/2014/main" id="{D6438016-17B3-47EE-8EDE-5AC053F8294C}"/>
              </a:ext>
            </a:extLst>
          </p:cNvPr>
          <p:cNvSpPr>
            <a:spLocks noGrp="1"/>
          </p:cNvSpPr>
          <p:nvPr>
            <p:ph type="sldNum" sz="quarter" idx="12"/>
          </p:nvPr>
        </p:nvSpPr>
        <p:spPr/>
        <p:txBody>
          <a:bodyPr/>
          <a:lstStyle/>
          <a:p>
            <a:fld id="{E504A1C3-1457-4AFD-B85B-DCAB18157F1E}" type="slidenum">
              <a:rPr lang="zh-TW" altLang="en-US" smtClean="0"/>
              <a:t>67</a:t>
            </a:fld>
            <a:endParaRPr lang="zh-TW" altLang="en-US"/>
          </a:p>
        </p:txBody>
      </p:sp>
      <p:pic>
        <p:nvPicPr>
          <p:cNvPr id="11" name="圖片 10">
            <a:extLst>
              <a:ext uri="{FF2B5EF4-FFF2-40B4-BE49-F238E27FC236}">
                <a16:creationId xmlns:a16="http://schemas.microsoft.com/office/drawing/2014/main" id="{B249B4DE-8942-4CB3-B8D7-2099B3DE3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0772" y="2441348"/>
            <a:ext cx="8150455" cy="4280127"/>
          </a:xfrm>
          <a:prstGeom prst="rect">
            <a:avLst/>
          </a:prstGeom>
        </p:spPr>
      </p:pic>
      <p:sp>
        <p:nvSpPr>
          <p:cNvPr id="8" name="內容版面配置區 2">
            <a:extLst>
              <a:ext uri="{FF2B5EF4-FFF2-40B4-BE49-F238E27FC236}">
                <a16:creationId xmlns:a16="http://schemas.microsoft.com/office/drawing/2014/main" id="{3278AFF8-B415-4D36-B98E-32F80E13C1A4}"/>
              </a:ext>
            </a:extLst>
          </p:cNvPr>
          <p:cNvSpPr txBox="1">
            <a:spLocks/>
          </p:cNvSpPr>
          <p:nvPr/>
        </p:nvSpPr>
        <p:spPr>
          <a:xfrm>
            <a:off x="838200" y="157232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The output after performing the previous page. You can see that “</a:t>
            </a:r>
            <a:r>
              <a:rPr lang="zh-TW" altLang="en-US" dirty="0"/>
              <a:t>氣溫</a:t>
            </a:r>
            <a:r>
              <a:rPr lang="en-US" altLang="zh-TW" dirty="0">
                <a:latin typeface="Microsoft JhengHei Light" panose="020B0304030504040204" pitchFamily="34" charset="-120"/>
                <a:ea typeface="Microsoft JhengHei Light" panose="020B0304030504040204" pitchFamily="34" charset="-120"/>
              </a:rPr>
              <a:t>(℃)</a:t>
            </a:r>
            <a:r>
              <a:rPr lang="en-US" altLang="zh-TW" dirty="0"/>
              <a:t>" is highlighted in red.</a:t>
            </a:r>
            <a:endParaRPr lang="zh-TW" altLang="en-US" dirty="0"/>
          </a:p>
          <a:p>
            <a:endParaRPr lang="zh-TW" altLang="en-US" dirty="0"/>
          </a:p>
        </p:txBody>
      </p:sp>
    </p:spTree>
    <p:extLst>
      <p:ext uri="{BB962C8B-B14F-4D97-AF65-F5344CB8AC3E}">
        <p14:creationId xmlns:p14="http://schemas.microsoft.com/office/powerpoint/2010/main" val="20094657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A4E58C-E435-44B0-AA1F-F56F47659973}"/>
              </a:ext>
            </a:extLst>
          </p:cNvPr>
          <p:cNvSpPr>
            <a:spLocks noGrp="1"/>
          </p:cNvSpPr>
          <p:nvPr>
            <p:ph type="title"/>
          </p:nvPr>
        </p:nvSpPr>
        <p:spPr/>
        <p:txBody>
          <a:bodyPr/>
          <a:lstStyle/>
          <a:p>
            <a:r>
              <a:rPr lang="en-US" altLang="zh-TW" dirty="0"/>
              <a:t>Use </a:t>
            </a:r>
            <a:r>
              <a:rPr lang="en-US" altLang="zh-TW" dirty="0" err="1"/>
              <a:t>plotly</a:t>
            </a:r>
            <a:r>
              <a:rPr lang="en-US" altLang="zh-TW" dirty="0"/>
              <a:t> to Draw a Line Chart</a:t>
            </a:r>
            <a:endParaRPr lang="zh-TW" altLang="en-US" dirty="0"/>
          </a:p>
        </p:txBody>
      </p:sp>
      <p:pic>
        <p:nvPicPr>
          <p:cNvPr id="9" name="內容版面配置區 8" descr="一張含有 文字 的圖片&#10;&#10;自動產生的描述">
            <a:extLst>
              <a:ext uri="{FF2B5EF4-FFF2-40B4-BE49-F238E27FC236}">
                <a16:creationId xmlns:a16="http://schemas.microsoft.com/office/drawing/2014/main" id="{5F38D376-42B3-4C9D-8B34-141933E4FA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4153862"/>
            <a:ext cx="9639404" cy="1325563"/>
          </a:xfrm>
        </p:spPr>
      </p:pic>
      <p:sp>
        <p:nvSpPr>
          <p:cNvPr id="3" name="投影片編號版面配置區 2">
            <a:extLst>
              <a:ext uri="{FF2B5EF4-FFF2-40B4-BE49-F238E27FC236}">
                <a16:creationId xmlns:a16="http://schemas.microsoft.com/office/drawing/2014/main" id="{8617F5C6-1793-4370-A0DE-D121C1A25AF9}"/>
              </a:ext>
            </a:extLst>
          </p:cNvPr>
          <p:cNvSpPr>
            <a:spLocks noGrp="1"/>
          </p:cNvSpPr>
          <p:nvPr>
            <p:ph type="sldNum" sz="quarter" idx="12"/>
          </p:nvPr>
        </p:nvSpPr>
        <p:spPr/>
        <p:txBody>
          <a:bodyPr/>
          <a:lstStyle/>
          <a:p>
            <a:fld id="{E504A1C3-1457-4AFD-B85B-DCAB18157F1E}" type="slidenum">
              <a:rPr lang="zh-TW" altLang="en-US" smtClean="0"/>
              <a:t>68</a:t>
            </a:fld>
            <a:endParaRPr lang="zh-TW" altLang="en-US"/>
          </a:p>
        </p:txBody>
      </p:sp>
      <p:sp>
        <p:nvSpPr>
          <p:cNvPr id="6" name="內容版面配置區 2">
            <a:extLst>
              <a:ext uri="{FF2B5EF4-FFF2-40B4-BE49-F238E27FC236}">
                <a16:creationId xmlns:a16="http://schemas.microsoft.com/office/drawing/2014/main" id="{2432C526-BC3F-4C34-9CD2-E015761BAA6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If you use </a:t>
            </a:r>
            <a:r>
              <a:rPr lang="en-US" altLang="zh-TW" dirty="0" err="1"/>
              <a:t>plotly</a:t>
            </a:r>
            <a:r>
              <a:rPr lang="en-US" altLang="zh-TW" dirty="0"/>
              <a:t> to draw a line chart, the code can be very streamlined and the data can be displayed dynamically, for example: when the mouse is moved into the chart, the value at each time point will be displayed.</a:t>
            </a:r>
          </a:p>
          <a:p>
            <a:r>
              <a:rPr lang="en-US" altLang="zh-TW" dirty="0"/>
              <a:t>We can use the </a:t>
            </a:r>
            <a:r>
              <a:rPr lang="en-US" altLang="zh-TW" b="1" dirty="0" err="1">
                <a:solidFill>
                  <a:schemeClr val="accent1"/>
                </a:solidFill>
              </a:rPr>
              <a:t>px.line</a:t>
            </a:r>
            <a:r>
              <a:rPr lang="en-US" altLang="zh-TW" b="1" dirty="0">
                <a:solidFill>
                  <a:schemeClr val="accent1"/>
                </a:solidFill>
              </a:rPr>
              <a:t> </a:t>
            </a:r>
            <a:r>
              <a:rPr lang="en-US" altLang="zh-TW" dirty="0"/>
              <a:t>function to draw a line chart.</a:t>
            </a:r>
            <a:endParaRPr lang="zh-TW" altLang="en-US" dirty="0"/>
          </a:p>
        </p:txBody>
      </p:sp>
    </p:spTree>
    <p:extLst>
      <p:ext uri="{BB962C8B-B14F-4D97-AF65-F5344CB8AC3E}">
        <p14:creationId xmlns:p14="http://schemas.microsoft.com/office/powerpoint/2010/main" val="17631730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63C882-FFFE-4D55-9F5C-B46A3C1B291C}"/>
              </a:ext>
            </a:extLst>
          </p:cNvPr>
          <p:cNvSpPr>
            <a:spLocks noGrp="1"/>
          </p:cNvSpPr>
          <p:nvPr>
            <p:ph type="title"/>
          </p:nvPr>
        </p:nvSpPr>
        <p:spPr/>
        <p:txBody>
          <a:bodyPr/>
          <a:lstStyle/>
          <a:p>
            <a:r>
              <a:rPr lang="en-US" altLang="zh-TW" dirty="0"/>
              <a:t>Use </a:t>
            </a:r>
            <a:r>
              <a:rPr lang="en-US" altLang="zh-TW" dirty="0" err="1"/>
              <a:t>plotly</a:t>
            </a:r>
            <a:r>
              <a:rPr lang="en-US" altLang="zh-TW" dirty="0"/>
              <a:t> to Draw a Line Chart (Cont’d)</a:t>
            </a:r>
            <a:endParaRPr lang="zh-TW" altLang="en-US" dirty="0"/>
          </a:p>
        </p:txBody>
      </p:sp>
      <p:pic>
        <p:nvPicPr>
          <p:cNvPr id="7" name="內容版面配置區 6">
            <a:extLst>
              <a:ext uri="{FF2B5EF4-FFF2-40B4-BE49-F238E27FC236}">
                <a16:creationId xmlns:a16="http://schemas.microsoft.com/office/drawing/2014/main" id="{C202BB00-D7AD-40A5-BEFC-6187027CD7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032" y="2141537"/>
            <a:ext cx="8951935" cy="4351338"/>
          </a:xfrm>
        </p:spPr>
      </p:pic>
      <p:sp>
        <p:nvSpPr>
          <p:cNvPr id="4" name="投影片編號版面配置區 3">
            <a:extLst>
              <a:ext uri="{FF2B5EF4-FFF2-40B4-BE49-F238E27FC236}">
                <a16:creationId xmlns:a16="http://schemas.microsoft.com/office/drawing/2014/main" id="{FEBCA428-3413-4575-BE17-7E6FE70CAB8E}"/>
              </a:ext>
            </a:extLst>
          </p:cNvPr>
          <p:cNvSpPr>
            <a:spLocks noGrp="1"/>
          </p:cNvSpPr>
          <p:nvPr>
            <p:ph type="sldNum" sz="quarter" idx="12"/>
          </p:nvPr>
        </p:nvSpPr>
        <p:spPr/>
        <p:txBody>
          <a:bodyPr/>
          <a:lstStyle/>
          <a:p>
            <a:fld id="{E504A1C3-1457-4AFD-B85B-DCAB18157F1E}" type="slidenum">
              <a:rPr lang="zh-TW" altLang="en-US" smtClean="0"/>
              <a:pPr/>
              <a:t>69</a:t>
            </a:fld>
            <a:endParaRPr lang="zh-TW" altLang="en-US" dirty="0"/>
          </a:p>
        </p:txBody>
      </p:sp>
      <p:sp>
        <p:nvSpPr>
          <p:cNvPr id="8" name="內容版面配置區 2">
            <a:extLst>
              <a:ext uri="{FF2B5EF4-FFF2-40B4-BE49-F238E27FC236}">
                <a16:creationId xmlns:a16="http://schemas.microsoft.com/office/drawing/2014/main" id="{E7FA528F-A329-4A59-B646-154FB5A87F20}"/>
              </a:ext>
            </a:extLst>
          </p:cNvPr>
          <p:cNvSpPr txBox="1">
            <a:spLocks/>
          </p:cNvSpPr>
          <p:nvPr/>
        </p:nvSpPr>
        <p:spPr>
          <a:xfrm>
            <a:off x="838200" y="155416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The line chart produced by </a:t>
            </a:r>
            <a:r>
              <a:rPr lang="en-US" altLang="zh-TW" dirty="0" err="1"/>
              <a:t>plotly</a:t>
            </a:r>
            <a:r>
              <a:rPr lang="en-US" altLang="zh-TW" dirty="0"/>
              <a:t>.</a:t>
            </a:r>
            <a:endParaRPr lang="zh-TW" altLang="en-US" dirty="0"/>
          </a:p>
        </p:txBody>
      </p:sp>
    </p:spTree>
    <p:extLst>
      <p:ext uri="{BB962C8B-B14F-4D97-AF65-F5344CB8AC3E}">
        <p14:creationId xmlns:p14="http://schemas.microsoft.com/office/powerpoint/2010/main" val="3777094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FC4169-6861-4D20-82A1-EEA0F28D6951}"/>
              </a:ext>
            </a:extLst>
          </p:cNvPr>
          <p:cNvSpPr>
            <a:spLocks noGrp="1"/>
          </p:cNvSpPr>
          <p:nvPr>
            <p:ph type="title"/>
          </p:nvPr>
        </p:nvSpPr>
        <p:spPr>
          <a:xfrm>
            <a:off x="841247" y="711235"/>
            <a:ext cx="3771009" cy="1743089"/>
          </a:xfrm>
        </p:spPr>
        <p:txBody>
          <a:bodyPr vert="horz" lIns="91440" tIns="45720" rIns="91440" bIns="45720" rtlCol="0" anchor="b">
            <a:normAutofit/>
          </a:bodyPr>
          <a:lstStyle/>
          <a:p>
            <a:r>
              <a:rPr lang="en-US" altLang="zh-TW" dirty="0"/>
              <a:t>Open</a:t>
            </a:r>
            <a:r>
              <a:rPr lang="en-US" altLang="zh-TW" kern="1200" dirty="0">
                <a:solidFill>
                  <a:schemeClr val="tx1"/>
                </a:solidFill>
                <a:latin typeface="+mj-lt"/>
                <a:ea typeface="+mj-ea"/>
                <a:cs typeface="+mj-cs"/>
              </a:rPr>
              <a:t> </a:t>
            </a:r>
            <a:r>
              <a:rPr lang="en-US" altLang="zh-TW" kern="1200" dirty="0" err="1">
                <a:solidFill>
                  <a:schemeClr val="tx1"/>
                </a:solidFill>
                <a:latin typeface="+mj-lt"/>
                <a:ea typeface="+mj-ea"/>
                <a:cs typeface="+mj-cs"/>
              </a:rPr>
              <a:t>Jupyter</a:t>
            </a:r>
            <a:r>
              <a:rPr lang="en-US" altLang="zh-TW" kern="1200" dirty="0">
                <a:solidFill>
                  <a:schemeClr val="tx1"/>
                </a:solidFill>
                <a:latin typeface="+mj-lt"/>
                <a:ea typeface="+mj-ea"/>
                <a:cs typeface="+mj-cs"/>
              </a:rPr>
              <a:t> Notebook</a:t>
            </a:r>
          </a:p>
        </p:txBody>
      </p:sp>
      <p:sp>
        <p:nvSpPr>
          <p:cNvPr id="3" name="內容版面配置區 2">
            <a:extLst>
              <a:ext uri="{FF2B5EF4-FFF2-40B4-BE49-F238E27FC236}">
                <a16:creationId xmlns:a16="http://schemas.microsoft.com/office/drawing/2014/main" id="{9BC3563A-DF81-4BE6-9FB2-D677B5C0CD9D}"/>
              </a:ext>
            </a:extLst>
          </p:cNvPr>
          <p:cNvSpPr>
            <a:spLocks noGrp="1"/>
          </p:cNvSpPr>
          <p:nvPr>
            <p:ph idx="1"/>
          </p:nvPr>
        </p:nvSpPr>
        <p:spPr>
          <a:xfrm>
            <a:off x="626896" y="2928338"/>
            <a:ext cx="3985360" cy="1612930"/>
          </a:xfrm>
        </p:spPr>
        <p:txBody>
          <a:bodyPr vert="horz" lIns="91440" tIns="45720" rIns="91440" bIns="45720" rtlCol="0">
            <a:noAutofit/>
          </a:bodyPr>
          <a:lstStyle/>
          <a:p>
            <a:r>
              <a:rPr lang="en-US" altLang="zh-TW" kern="1200" dirty="0">
                <a:solidFill>
                  <a:schemeClr val="tx1"/>
                </a:solidFill>
                <a:latin typeface="+mn-lt"/>
                <a:ea typeface="+mn-ea"/>
                <a:cs typeface="+mn-cs"/>
              </a:rPr>
              <a:t>Search </a:t>
            </a:r>
            <a:r>
              <a:rPr lang="en-US" altLang="zh-TW" kern="1200" dirty="0" err="1">
                <a:solidFill>
                  <a:schemeClr val="tx1"/>
                </a:solidFill>
                <a:latin typeface="+mn-lt"/>
                <a:ea typeface="+mn-ea"/>
                <a:cs typeface="+mn-cs"/>
              </a:rPr>
              <a:t>jupyter</a:t>
            </a:r>
            <a:r>
              <a:rPr lang="en-US" altLang="zh-TW" kern="1200" dirty="0">
                <a:solidFill>
                  <a:schemeClr val="tx1"/>
                </a:solidFill>
                <a:latin typeface="+mn-lt"/>
                <a:ea typeface="+mn-ea"/>
                <a:cs typeface="+mn-cs"/>
              </a:rPr>
              <a:t> on windows</a:t>
            </a:r>
          </a:p>
          <a:p>
            <a:r>
              <a:rPr lang="en-US" altLang="zh-TW" kern="1200" dirty="0">
                <a:solidFill>
                  <a:schemeClr val="tx1"/>
                </a:solidFill>
                <a:latin typeface="+mn-lt"/>
                <a:ea typeface="+mn-ea"/>
                <a:cs typeface="+mn-cs"/>
              </a:rPr>
              <a:t>Click </a:t>
            </a:r>
            <a:r>
              <a:rPr lang="en-US" altLang="zh-TW" kern="1200" dirty="0" err="1">
                <a:solidFill>
                  <a:schemeClr val="tx1"/>
                </a:solidFill>
                <a:latin typeface="+mn-lt"/>
                <a:ea typeface="+mn-ea"/>
                <a:cs typeface="+mn-cs"/>
              </a:rPr>
              <a:t>Jupyter</a:t>
            </a:r>
            <a:r>
              <a:rPr lang="en-US" altLang="zh-TW" kern="1200" dirty="0">
                <a:solidFill>
                  <a:schemeClr val="tx1"/>
                </a:solidFill>
                <a:latin typeface="+mn-lt"/>
                <a:ea typeface="+mn-ea"/>
                <a:cs typeface="+mn-cs"/>
              </a:rPr>
              <a:t> Notebook to enter your local host in browser.</a:t>
            </a:r>
          </a:p>
        </p:txBody>
      </p:sp>
      <p:sp>
        <p:nvSpPr>
          <p:cNvPr id="4" name="投影片編號版面配置區 3">
            <a:extLst>
              <a:ext uri="{FF2B5EF4-FFF2-40B4-BE49-F238E27FC236}">
                <a16:creationId xmlns:a16="http://schemas.microsoft.com/office/drawing/2014/main" id="{68207927-6ABA-4628-8571-322B453F36BE}"/>
              </a:ext>
            </a:extLst>
          </p:cNvPr>
          <p:cNvSpPr>
            <a:spLocks noGrp="1"/>
          </p:cNvSpPr>
          <p:nvPr>
            <p:ph type="sldNum" sz="quarter" idx="12"/>
          </p:nvPr>
        </p:nvSpPr>
        <p:spPr>
          <a:xfrm>
            <a:off x="8610600" y="6356350"/>
            <a:ext cx="2743200" cy="365125"/>
          </a:xfrm>
        </p:spPr>
        <p:txBody>
          <a:bodyPr vert="horz" lIns="91440" tIns="45720" rIns="91440" bIns="45720" rtlCol="0" anchor="ctr">
            <a:noAutofit/>
          </a:bodyPr>
          <a:lstStyle/>
          <a:p>
            <a:pPr>
              <a:spcAft>
                <a:spcPts val="600"/>
              </a:spcAft>
            </a:pPr>
            <a:fld id="{E504A1C3-1457-4AFD-B85B-DCAB18157F1E}" type="slidenum">
              <a:rPr lang="en-US" altLang="zh-TW"/>
              <a:pPr>
                <a:spcAft>
                  <a:spcPts val="600"/>
                </a:spcAft>
              </a:pPr>
              <a:t>7</a:t>
            </a:fld>
            <a:endParaRPr lang="en-US" altLang="zh-TW" dirty="0"/>
          </a:p>
        </p:txBody>
      </p:sp>
      <p:cxnSp>
        <p:nvCxnSpPr>
          <p:cNvPr id="8" name="直線接點 7">
            <a:extLst>
              <a:ext uri="{FF2B5EF4-FFF2-40B4-BE49-F238E27FC236}">
                <a16:creationId xmlns:a16="http://schemas.microsoft.com/office/drawing/2014/main" id="{35F71951-D9D9-4060-B6A4-883562B53548}"/>
              </a:ext>
            </a:extLst>
          </p:cNvPr>
          <p:cNvCxnSpPr>
            <a:cxnSpLocks/>
          </p:cNvCxnSpPr>
          <p:nvPr/>
        </p:nvCxnSpPr>
        <p:spPr>
          <a:xfrm>
            <a:off x="636494" y="2644588"/>
            <a:ext cx="3863788" cy="0"/>
          </a:xfrm>
          <a:prstGeom prst="line">
            <a:avLst/>
          </a:prstGeom>
        </p:spPr>
        <p:style>
          <a:lnRef idx="3">
            <a:schemeClr val="accent1"/>
          </a:lnRef>
          <a:fillRef idx="0">
            <a:schemeClr val="accent1"/>
          </a:fillRef>
          <a:effectRef idx="2">
            <a:schemeClr val="accent1"/>
          </a:effectRef>
          <a:fontRef idx="minor">
            <a:schemeClr val="tx1"/>
          </a:fontRef>
        </p:style>
      </p:cxnSp>
      <p:pic>
        <p:nvPicPr>
          <p:cNvPr id="21" name="圖片 20" descr="一張含有 文字 的圖片&#10;&#10;自動產生的描述">
            <a:extLst>
              <a:ext uri="{FF2B5EF4-FFF2-40B4-BE49-F238E27FC236}">
                <a16:creationId xmlns:a16="http://schemas.microsoft.com/office/drawing/2014/main" id="{4276D975-00D2-4396-B0C2-145C0DBAE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917" y="622958"/>
            <a:ext cx="5988424" cy="5612084"/>
          </a:xfrm>
          <a:prstGeom prst="rect">
            <a:avLst/>
          </a:prstGeom>
        </p:spPr>
      </p:pic>
    </p:spTree>
    <p:extLst>
      <p:ext uri="{BB962C8B-B14F-4D97-AF65-F5344CB8AC3E}">
        <p14:creationId xmlns:p14="http://schemas.microsoft.com/office/powerpoint/2010/main" val="2306128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2033EA-990E-4B41-97D3-15CF2C0147D8}"/>
              </a:ext>
            </a:extLst>
          </p:cNvPr>
          <p:cNvSpPr>
            <a:spLocks noGrp="1"/>
          </p:cNvSpPr>
          <p:nvPr>
            <p:ph type="title"/>
          </p:nvPr>
        </p:nvSpPr>
        <p:spPr/>
        <p:txBody>
          <a:bodyPr/>
          <a:lstStyle/>
          <a:p>
            <a:r>
              <a:rPr lang="en-US" altLang="zh-TW" dirty="0"/>
              <a:t>Use </a:t>
            </a:r>
            <a:r>
              <a:rPr lang="en-US" altLang="zh-TW" dirty="0" err="1"/>
              <a:t>plotly</a:t>
            </a:r>
            <a:r>
              <a:rPr lang="en-US" altLang="zh-TW" dirty="0"/>
              <a:t> to Draw Multiple Line Charts</a:t>
            </a:r>
            <a:endParaRPr lang="zh-TW" altLang="en-US" dirty="0"/>
          </a:p>
        </p:txBody>
      </p:sp>
      <p:sp>
        <p:nvSpPr>
          <p:cNvPr id="3" name="內容版面配置區 2">
            <a:extLst>
              <a:ext uri="{FF2B5EF4-FFF2-40B4-BE49-F238E27FC236}">
                <a16:creationId xmlns:a16="http://schemas.microsoft.com/office/drawing/2014/main" id="{447D7079-CB90-4482-8790-A76DE5B4C25A}"/>
              </a:ext>
            </a:extLst>
          </p:cNvPr>
          <p:cNvSpPr>
            <a:spLocks noGrp="1"/>
          </p:cNvSpPr>
          <p:nvPr>
            <p:ph idx="1"/>
          </p:nvPr>
        </p:nvSpPr>
        <p:spPr>
          <a:xfrm>
            <a:off x="838200" y="1690688"/>
            <a:ext cx="10711070" cy="4351338"/>
          </a:xfrm>
        </p:spPr>
        <p:txBody>
          <a:bodyPr/>
          <a:lstStyle/>
          <a:p>
            <a:r>
              <a:rPr lang="en-US" altLang="zh-TW" dirty="0"/>
              <a:t>If you want to use </a:t>
            </a:r>
            <a:r>
              <a:rPr lang="en-US" altLang="zh-TW" dirty="0" err="1"/>
              <a:t>plotly</a:t>
            </a:r>
            <a:r>
              <a:rPr lang="en-US" altLang="zh-TW" dirty="0"/>
              <a:t> to draw multiple line charts, you can define each line chart first, and then gather these line charts in a single chart.</a:t>
            </a:r>
            <a:endParaRPr lang="en-US" altLang="zh-TW" sz="800" dirty="0"/>
          </a:p>
          <a:p>
            <a:r>
              <a:rPr lang="en-US" altLang="zh-TW" dirty="0"/>
              <a:t>First specify </a:t>
            </a:r>
            <a:r>
              <a:rPr lang="en-US" altLang="zh-TW" b="1" dirty="0">
                <a:solidFill>
                  <a:schemeClr val="accent1"/>
                </a:solidFill>
              </a:rPr>
              <a:t>lines</a:t>
            </a:r>
            <a:r>
              <a:rPr lang="en-US" altLang="zh-TW" dirty="0"/>
              <a:t> in the parameter </a:t>
            </a:r>
            <a:r>
              <a:rPr lang="en-US" altLang="zh-TW" b="1" dirty="0">
                <a:solidFill>
                  <a:schemeClr val="accent1"/>
                </a:solidFill>
              </a:rPr>
              <a:t>mode</a:t>
            </a:r>
            <a:r>
              <a:rPr lang="en-US" altLang="zh-TW" dirty="0"/>
              <a:t> of the </a:t>
            </a:r>
            <a:r>
              <a:rPr lang="en-US" altLang="zh-TW" b="1" dirty="0" err="1">
                <a:solidFill>
                  <a:schemeClr val="accent1"/>
                </a:solidFill>
              </a:rPr>
              <a:t>go.Scatter</a:t>
            </a:r>
            <a:r>
              <a:rPr lang="en-US" altLang="zh-TW" dirty="0"/>
              <a:t> function to create line chart data of different temperature types.</a:t>
            </a:r>
          </a:p>
          <a:p>
            <a:r>
              <a:rPr lang="en-US" altLang="zh-TW" dirty="0"/>
              <a:t>X axis is “</a:t>
            </a:r>
            <a:r>
              <a:rPr lang="zh-TW" altLang="en-US" dirty="0"/>
              <a:t>觀測時間</a:t>
            </a:r>
            <a:r>
              <a:rPr lang="en-US" altLang="zh-TW" dirty="0"/>
              <a:t>(day)" ,and Y axis are different types of temperature.</a:t>
            </a:r>
            <a:endParaRPr lang="zh-TW" altLang="en-US" dirty="0"/>
          </a:p>
          <a:p>
            <a:endParaRPr lang="en-US" altLang="zh-TW" dirty="0"/>
          </a:p>
          <a:p>
            <a:endParaRPr lang="en-US" altLang="zh-TW" sz="800" dirty="0"/>
          </a:p>
        </p:txBody>
      </p:sp>
      <p:sp>
        <p:nvSpPr>
          <p:cNvPr id="4" name="投影片編號版面配置區 3">
            <a:extLst>
              <a:ext uri="{FF2B5EF4-FFF2-40B4-BE49-F238E27FC236}">
                <a16:creationId xmlns:a16="http://schemas.microsoft.com/office/drawing/2014/main" id="{EA411F07-84BB-4956-A76D-AC1C10CF0943}"/>
              </a:ext>
            </a:extLst>
          </p:cNvPr>
          <p:cNvSpPr>
            <a:spLocks noGrp="1"/>
          </p:cNvSpPr>
          <p:nvPr>
            <p:ph type="sldNum" sz="quarter" idx="12"/>
          </p:nvPr>
        </p:nvSpPr>
        <p:spPr/>
        <p:txBody>
          <a:bodyPr/>
          <a:lstStyle/>
          <a:p>
            <a:fld id="{E504A1C3-1457-4AFD-B85B-DCAB18157F1E}" type="slidenum">
              <a:rPr lang="zh-TW" altLang="en-US" smtClean="0"/>
              <a:pPr/>
              <a:t>70</a:t>
            </a:fld>
            <a:endParaRPr lang="zh-TW" altLang="en-US" dirty="0"/>
          </a:p>
        </p:txBody>
      </p:sp>
      <p:pic>
        <p:nvPicPr>
          <p:cNvPr id="6" name="圖片 5">
            <a:extLst>
              <a:ext uri="{FF2B5EF4-FFF2-40B4-BE49-F238E27FC236}">
                <a16:creationId xmlns:a16="http://schemas.microsoft.com/office/drawing/2014/main" id="{15DE2775-24E8-4017-81EE-A3EE6032F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09093"/>
            <a:ext cx="12050850" cy="1383164"/>
          </a:xfrm>
          <a:prstGeom prst="rect">
            <a:avLst/>
          </a:prstGeom>
        </p:spPr>
      </p:pic>
    </p:spTree>
    <p:extLst>
      <p:ext uri="{BB962C8B-B14F-4D97-AF65-F5344CB8AC3E}">
        <p14:creationId xmlns:p14="http://schemas.microsoft.com/office/powerpoint/2010/main" val="10449166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EA0872-E5B8-4464-A248-21B7EC74147D}"/>
              </a:ext>
            </a:extLst>
          </p:cNvPr>
          <p:cNvSpPr>
            <a:spLocks noGrp="1"/>
          </p:cNvSpPr>
          <p:nvPr>
            <p:ph type="title"/>
          </p:nvPr>
        </p:nvSpPr>
        <p:spPr>
          <a:xfrm>
            <a:off x="838200" y="365125"/>
            <a:ext cx="10747664" cy="1325563"/>
          </a:xfrm>
        </p:spPr>
        <p:txBody>
          <a:bodyPr/>
          <a:lstStyle/>
          <a:p>
            <a:r>
              <a:rPr lang="en-US" altLang="zh-TW" dirty="0"/>
              <a:t>Use </a:t>
            </a:r>
            <a:r>
              <a:rPr lang="en-US" altLang="zh-TW" dirty="0" err="1"/>
              <a:t>plotly</a:t>
            </a:r>
            <a:r>
              <a:rPr lang="en-US" altLang="zh-TW" dirty="0"/>
              <a:t> to Draw Multiple Line Charts (Cont’d)</a:t>
            </a:r>
            <a:endParaRPr lang="zh-TW" altLang="en-US" dirty="0"/>
          </a:p>
        </p:txBody>
      </p:sp>
      <p:sp>
        <p:nvSpPr>
          <p:cNvPr id="3" name="內容版面配置區 2">
            <a:extLst>
              <a:ext uri="{FF2B5EF4-FFF2-40B4-BE49-F238E27FC236}">
                <a16:creationId xmlns:a16="http://schemas.microsoft.com/office/drawing/2014/main" id="{92C08016-E021-4E46-9237-2E446F1D72D6}"/>
              </a:ext>
            </a:extLst>
          </p:cNvPr>
          <p:cNvSpPr>
            <a:spLocks noGrp="1"/>
          </p:cNvSpPr>
          <p:nvPr>
            <p:ph idx="1"/>
          </p:nvPr>
        </p:nvSpPr>
        <p:spPr/>
        <p:txBody>
          <a:bodyPr/>
          <a:lstStyle/>
          <a:p>
            <a:r>
              <a:rPr lang="en-US" altLang="zh-TW" dirty="0"/>
              <a:t>To integrate these line graphs into a single chart, the parameter data of the </a:t>
            </a:r>
            <a:r>
              <a:rPr lang="en-US" altLang="zh-TW" b="1" dirty="0" err="1">
                <a:solidFill>
                  <a:schemeClr val="accent1"/>
                </a:solidFill>
              </a:rPr>
              <a:t>go.Figure</a:t>
            </a:r>
            <a:r>
              <a:rPr lang="en-US" altLang="zh-TW" b="1" dirty="0">
                <a:solidFill>
                  <a:schemeClr val="accent1"/>
                </a:solidFill>
              </a:rPr>
              <a:t> </a:t>
            </a:r>
            <a:r>
              <a:rPr lang="en-US" altLang="zh-TW" dirty="0"/>
              <a:t>function can be used to specify the line graph data list of different types of temperature.</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A59ED826-48D8-4642-8F83-9AB20042C4FF}"/>
              </a:ext>
            </a:extLst>
          </p:cNvPr>
          <p:cNvSpPr>
            <a:spLocks noGrp="1"/>
          </p:cNvSpPr>
          <p:nvPr>
            <p:ph type="sldNum" sz="quarter" idx="12"/>
          </p:nvPr>
        </p:nvSpPr>
        <p:spPr/>
        <p:txBody>
          <a:bodyPr/>
          <a:lstStyle/>
          <a:p>
            <a:fld id="{E504A1C3-1457-4AFD-B85B-DCAB18157F1E}" type="slidenum">
              <a:rPr lang="zh-TW" altLang="en-US" smtClean="0"/>
              <a:pPr/>
              <a:t>71</a:t>
            </a:fld>
            <a:endParaRPr lang="zh-TW" altLang="en-US" dirty="0"/>
          </a:p>
        </p:txBody>
      </p:sp>
      <p:pic>
        <p:nvPicPr>
          <p:cNvPr id="6" name="圖片 5" descr="一張含有 文字 的圖片&#10;&#10;自動產生的描述">
            <a:extLst>
              <a:ext uri="{FF2B5EF4-FFF2-40B4-BE49-F238E27FC236}">
                <a16:creationId xmlns:a16="http://schemas.microsoft.com/office/drawing/2014/main" id="{95034250-3AFB-4411-BDB6-58FCB9D08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49" y="3268744"/>
            <a:ext cx="8856502" cy="2099145"/>
          </a:xfrm>
          <a:prstGeom prst="rect">
            <a:avLst/>
          </a:prstGeom>
        </p:spPr>
      </p:pic>
    </p:spTree>
    <p:extLst>
      <p:ext uri="{BB962C8B-B14F-4D97-AF65-F5344CB8AC3E}">
        <p14:creationId xmlns:p14="http://schemas.microsoft.com/office/powerpoint/2010/main" val="40509215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523C90-F6E5-4D02-BA0D-EB76E6457951}"/>
              </a:ext>
            </a:extLst>
          </p:cNvPr>
          <p:cNvSpPr>
            <a:spLocks noGrp="1"/>
          </p:cNvSpPr>
          <p:nvPr>
            <p:ph type="title"/>
          </p:nvPr>
        </p:nvSpPr>
        <p:spPr>
          <a:xfrm>
            <a:off x="838200" y="316386"/>
            <a:ext cx="10747664" cy="1325563"/>
          </a:xfrm>
        </p:spPr>
        <p:txBody>
          <a:bodyPr/>
          <a:lstStyle/>
          <a:p>
            <a:r>
              <a:rPr lang="en-US" altLang="zh-TW" dirty="0"/>
              <a:t>Use </a:t>
            </a:r>
            <a:r>
              <a:rPr lang="en-US" altLang="zh-TW" dirty="0" err="1"/>
              <a:t>plotly</a:t>
            </a:r>
            <a:r>
              <a:rPr lang="en-US" altLang="zh-TW" dirty="0"/>
              <a:t> to Draw Multiple Line Charts (Cont’d)</a:t>
            </a:r>
            <a:endParaRPr lang="zh-TW" altLang="en-US" dirty="0"/>
          </a:p>
        </p:txBody>
      </p:sp>
      <p:pic>
        <p:nvPicPr>
          <p:cNvPr id="5" name="內容版面配置區 4">
            <a:extLst>
              <a:ext uri="{FF2B5EF4-FFF2-40B4-BE49-F238E27FC236}">
                <a16:creationId xmlns:a16="http://schemas.microsoft.com/office/drawing/2014/main" id="{35266A18-6E99-46CB-9BD5-BAF89E27E3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9298" y="2092798"/>
            <a:ext cx="9709922" cy="4432294"/>
          </a:xfrm>
        </p:spPr>
      </p:pic>
      <p:sp>
        <p:nvSpPr>
          <p:cNvPr id="3" name="投影片編號版面配置區 2">
            <a:extLst>
              <a:ext uri="{FF2B5EF4-FFF2-40B4-BE49-F238E27FC236}">
                <a16:creationId xmlns:a16="http://schemas.microsoft.com/office/drawing/2014/main" id="{31979C6E-C039-41BB-8156-432A1CF51206}"/>
              </a:ext>
            </a:extLst>
          </p:cNvPr>
          <p:cNvSpPr>
            <a:spLocks noGrp="1"/>
          </p:cNvSpPr>
          <p:nvPr>
            <p:ph type="sldNum" sz="quarter" idx="12"/>
          </p:nvPr>
        </p:nvSpPr>
        <p:spPr/>
        <p:txBody>
          <a:bodyPr/>
          <a:lstStyle/>
          <a:p>
            <a:fld id="{E504A1C3-1457-4AFD-B85B-DCAB18157F1E}" type="slidenum">
              <a:rPr lang="zh-TW" altLang="en-US" smtClean="0"/>
              <a:t>72</a:t>
            </a:fld>
            <a:endParaRPr lang="zh-TW" altLang="en-US"/>
          </a:p>
        </p:txBody>
      </p:sp>
      <p:sp>
        <p:nvSpPr>
          <p:cNvPr id="6" name="內容版面配置區 2">
            <a:extLst>
              <a:ext uri="{FF2B5EF4-FFF2-40B4-BE49-F238E27FC236}">
                <a16:creationId xmlns:a16="http://schemas.microsoft.com/office/drawing/2014/main" id="{31183DC9-8AE4-4A1A-B34A-1BFAB8014B94}"/>
              </a:ext>
            </a:extLst>
          </p:cNvPr>
          <p:cNvSpPr txBox="1">
            <a:spLocks/>
          </p:cNvSpPr>
          <p:nvPr/>
        </p:nvSpPr>
        <p:spPr>
          <a:xfrm>
            <a:off x="838200" y="155416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err="1"/>
              <a:t>tmp_ave</a:t>
            </a:r>
            <a:r>
              <a:rPr lang="en-US" altLang="zh-TW" dirty="0"/>
              <a:t>, </a:t>
            </a:r>
            <a:r>
              <a:rPr lang="en-US" altLang="zh-TW" dirty="0" err="1"/>
              <a:t>tmp_high</a:t>
            </a:r>
            <a:r>
              <a:rPr lang="en-US" altLang="zh-TW" dirty="0"/>
              <a:t>, </a:t>
            </a:r>
            <a:r>
              <a:rPr lang="en-US" altLang="zh-TW" dirty="0" err="1"/>
              <a:t>tmp_low</a:t>
            </a:r>
            <a:r>
              <a:rPr lang="en-US" altLang="zh-TW" dirty="0"/>
              <a:t> data output:</a:t>
            </a:r>
            <a:endParaRPr lang="zh-TW" altLang="en-US" dirty="0"/>
          </a:p>
        </p:txBody>
      </p:sp>
    </p:spTree>
    <p:extLst>
      <p:ext uri="{BB962C8B-B14F-4D97-AF65-F5344CB8AC3E}">
        <p14:creationId xmlns:p14="http://schemas.microsoft.com/office/powerpoint/2010/main" val="20458455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FC3BEA-74FC-4A3D-951F-4675B965D828}"/>
              </a:ext>
            </a:extLst>
          </p:cNvPr>
          <p:cNvSpPr>
            <a:spLocks noGrp="1"/>
          </p:cNvSpPr>
          <p:nvPr>
            <p:ph type="title"/>
          </p:nvPr>
        </p:nvSpPr>
        <p:spPr>
          <a:xfrm>
            <a:off x="838199" y="365125"/>
            <a:ext cx="10716491" cy="1325563"/>
          </a:xfrm>
        </p:spPr>
        <p:txBody>
          <a:bodyPr/>
          <a:lstStyle/>
          <a:p>
            <a:r>
              <a:rPr lang="en-US" altLang="zh-TW" dirty="0"/>
              <a:t>Use </a:t>
            </a:r>
            <a:r>
              <a:rPr lang="en-US" altLang="zh-TW" dirty="0" err="1"/>
              <a:t>plotly</a:t>
            </a:r>
            <a:r>
              <a:rPr lang="en-US" altLang="zh-TW" dirty="0"/>
              <a:t> to Draw Multiple Line Charts (Cont’d)</a:t>
            </a:r>
            <a:endParaRPr lang="zh-TW" altLang="en-US" dirty="0"/>
          </a:p>
        </p:txBody>
      </p:sp>
      <p:pic>
        <p:nvPicPr>
          <p:cNvPr id="5" name="內容版面配置區 4">
            <a:extLst>
              <a:ext uri="{FF2B5EF4-FFF2-40B4-BE49-F238E27FC236}">
                <a16:creationId xmlns:a16="http://schemas.microsoft.com/office/drawing/2014/main" id="{B50973E5-FB14-4A38-A1CC-40DA70D350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2871" y="2050405"/>
            <a:ext cx="10150929" cy="4305945"/>
          </a:xfrm>
        </p:spPr>
      </p:pic>
      <p:sp>
        <p:nvSpPr>
          <p:cNvPr id="3" name="投影片編號版面配置區 2">
            <a:extLst>
              <a:ext uri="{FF2B5EF4-FFF2-40B4-BE49-F238E27FC236}">
                <a16:creationId xmlns:a16="http://schemas.microsoft.com/office/drawing/2014/main" id="{514EFD15-83DE-49A6-82E7-FE059B907CFB}"/>
              </a:ext>
            </a:extLst>
          </p:cNvPr>
          <p:cNvSpPr>
            <a:spLocks noGrp="1"/>
          </p:cNvSpPr>
          <p:nvPr>
            <p:ph type="sldNum" sz="quarter" idx="12"/>
          </p:nvPr>
        </p:nvSpPr>
        <p:spPr/>
        <p:txBody>
          <a:bodyPr/>
          <a:lstStyle/>
          <a:p>
            <a:fld id="{E504A1C3-1457-4AFD-B85B-DCAB18157F1E}" type="slidenum">
              <a:rPr lang="zh-TW" altLang="en-US" smtClean="0"/>
              <a:t>73</a:t>
            </a:fld>
            <a:endParaRPr lang="zh-TW" altLang="en-US"/>
          </a:p>
        </p:txBody>
      </p:sp>
      <p:sp>
        <p:nvSpPr>
          <p:cNvPr id="6" name="內容版面配置區 2">
            <a:extLst>
              <a:ext uri="{FF2B5EF4-FFF2-40B4-BE49-F238E27FC236}">
                <a16:creationId xmlns:a16="http://schemas.microsoft.com/office/drawing/2014/main" id="{AB1C69E8-6EAA-419D-A758-27EABAC92B1B}"/>
              </a:ext>
            </a:extLst>
          </p:cNvPr>
          <p:cNvSpPr txBox="1">
            <a:spLocks/>
          </p:cNvSpPr>
          <p:nvPr/>
        </p:nvSpPr>
        <p:spPr>
          <a:xfrm>
            <a:off x="838200" y="151853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Multiple line charts output drawing by </a:t>
            </a:r>
            <a:r>
              <a:rPr lang="en-US" altLang="zh-TW" dirty="0" err="1"/>
              <a:t>plotly</a:t>
            </a:r>
            <a:r>
              <a:rPr lang="en-US" altLang="zh-TW" dirty="0"/>
              <a:t>:</a:t>
            </a:r>
            <a:endParaRPr lang="zh-TW" altLang="en-US" dirty="0"/>
          </a:p>
        </p:txBody>
      </p:sp>
    </p:spTree>
    <p:extLst>
      <p:ext uri="{BB962C8B-B14F-4D97-AF65-F5344CB8AC3E}">
        <p14:creationId xmlns:p14="http://schemas.microsoft.com/office/powerpoint/2010/main" val="23606206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F1CA72-70A4-411C-A51D-5542EB7C0E02}"/>
              </a:ext>
            </a:extLst>
          </p:cNvPr>
          <p:cNvSpPr>
            <a:spLocks noGrp="1"/>
          </p:cNvSpPr>
          <p:nvPr>
            <p:ph type="title"/>
          </p:nvPr>
        </p:nvSpPr>
        <p:spPr/>
        <p:txBody>
          <a:bodyPr/>
          <a:lstStyle/>
          <a:p>
            <a:r>
              <a:rPr lang="en-US" altLang="zh-TW" dirty="0"/>
              <a:t>Smooth the Line Chart</a:t>
            </a:r>
            <a:endParaRPr lang="zh-TW" altLang="en-US" dirty="0"/>
          </a:p>
        </p:txBody>
      </p:sp>
      <p:sp>
        <p:nvSpPr>
          <p:cNvPr id="3" name="內容版面配置區 2">
            <a:extLst>
              <a:ext uri="{FF2B5EF4-FFF2-40B4-BE49-F238E27FC236}">
                <a16:creationId xmlns:a16="http://schemas.microsoft.com/office/drawing/2014/main" id="{BA8D2DE8-09E0-427C-BB8B-76630AB55715}"/>
              </a:ext>
            </a:extLst>
          </p:cNvPr>
          <p:cNvSpPr>
            <a:spLocks noGrp="1"/>
          </p:cNvSpPr>
          <p:nvPr>
            <p:ph idx="1"/>
          </p:nvPr>
        </p:nvSpPr>
        <p:spPr>
          <a:xfrm>
            <a:off x="838200" y="1690688"/>
            <a:ext cx="10515600" cy="4351338"/>
          </a:xfrm>
        </p:spPr>
        <p:txBody>
          <a:bodyPr/>
          <a:lstStyle/>
          <a:p>
            <a:r>
              <a:rPr lang="en-US" altLang="zh-TW" dirty="0"/>
              <a:t>Use the </a:t>
            </a:r>
            <a:r>
              <a:rPr lang="en-US" altLang="zh-TW" b="1" dirty="0" err="1">
                <a:solidFill>
                  <a:schemeClr val="accent1"/>
                </a:solidFill>
              </a:rPr>
              <a:t>scipy</a:t>
            </a:r>
            <a:r>
              <a:rPr lang="en-US" altLang="zh-TW" dirty="0"/>
              <a:t> library to smooth the curve of the line chart.</a:t>
            </a:r>
          </a:p>
          <a:p>
            <a:r>
              <a:rPr lang="en-US" altLang="zh-TW" dirty="0"/>
              <a:t>The </a:t>
            </a:r>
            <a:r>
              <a:rPr lang="en-US" altLang="zh-TW" b="1" dirty="0" err="1">
                <a:solidFill>
                  <a:schemeClr val="accent1"/>
                </a:solidFill>
              </a:rPr>
              <a:t>linspace</a:t>
            </a:r>
            <a:r>
              <a:rPr lang="en-US" altLang="zh-TW" dirty="0"/>
              <a:t> function in </a:t>
            </a:r>
            <a:r>
              <a:rPr lang="en-US" altLang="zh-TW" dirty="0" err="1"/>
              <a:t>Numpy</a:t>
            </a:r>
            <a:r>
              <a:rPr lang="en-US" altLang="zh-TW" dirty="0"/>
              <a:t> can spread points evenly within a certain range. </a:t>
            </a:r>
          </a:p>
          <a:p>
            <a:pPr lvl="1"/>
            <a:r>
              <a:rPr lang="en-US" altLang="zh-TW" sz="2800" dirty="0"/>
              <a:t>For example, if we want to generate 10 points between 1 and 5, our program can be written as follows.</a:t>
            </a:r>
            <a:endParaRPr lang="zh-TW" altLang="en-US" sz="2800" dirty="0"/>
          </a:p>
        </p:txBody>
      </p:sp>
      <p:sp>
        <p:nvSpPr>
          <p:cNvPr id="4" name="投影片編號版面配置區 3">
            <a:extLst>
              <a:ext uri="{FF2B5EF4-FFF2-40B4-BE49-F238E27FC236}">
                <a16:creationId xmlns:a16="http://schemas.microsoft.com/office/drawing/2014/main" id="{85874A0C-76FF-4717-86C0-7E0A057474CF}"/>
              </a:ext>
            </a:extLst>
          </p:cNvPr>
          <p:cNvSpPr>
            <a:spLocks noGrp="1"/>
          </p:cNvSpPr>
          <p:nvPr>
            <p:ph type="sldNum" sz="quarter" idx="12"/>
          </p:nvPr>
        </p:nvSpPr>
        <p:spPr/>
        <p:txBody>
          <a:bodyPr/>
          <a:lstStyle/>
          <a:p>
            <a:fld id="{E504A1C3-1457-4AFD-B85B-DCAB18157F1E}" type="slidenum">
              <a:rPr lang="zh-TW" altLang="en-US" smtClean="0"/>
              <a:pPr/>
              <a:t>74</a:t>
            </a:fld>
            <a:endParaRPr lang="zh-TW" altLang="en-US" dirty="0"/>
          </a:p>
        </p:txBody>
      </p:sp>
      <p:pic>
        <p:nvPicPr>
          <p:cNvPr id="6" name="圖片 5" descr="一張含有 文字 的圖片&#10;&#10;自動產生的描述">
            <a:extLst>
              <a:ext uri="{FF2B5EF4-FFF2-40B4-BE49-F238E27FC236}">
                <a16:creationId xmlns:a16="http://schemas.microsoft.com/office/drawing/2014/main" id="{FBCBBC41-4837-4DC0-B2A3-861591B9D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903" y="4198999"/>
            <a:ext cx="9246439" cy="1798390"/>
          </a:xfrm>
          <a:prstGeom prst="rect">
            <a:avLst/>
          </a:prstGeom>
        </p:spPr>
      </p:pic>
    </p:spTree>
    <p:extLst>
      <p:ext uri="{BB962C8B-B14F-4D97-AF65-F5344CB8AC3E}">
        <p14:creationId xmlns:p14="http://schemas.microsoft.com/office/powerpoint/2010/main" val="30940510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9AD213-EAA6-4862-81C8-7D98D410F736}"/>
              </a:ext>
            </a:extLst>
          </p:cNvPr>
          <p:cNvSpPr>
            <a:spLocks noGrp="1"/>
          </p:cNvSpPr>
          <p:nvPr>
            <p:ph type="title"/>
          </p:nvPr>
        </p:nvSpPr>
        <p:spPr/>
        <p:txBody>
          <a:bodyPr/>
          <a:lstStyle/>
          <a:p>
            <a:r>
              <a:rPr lang="en-US" altLang="zh-TW" dirty="0"/>
              <a:t>Smooth the Line Chart (Cont’d)</a:t>
            </a:r>
            <a:endParaRPr lang="zh-TW" altLang="en-US" dirty="0"/>
          </a:p>
        </p:txBody>
      </p:sp>
      <p:sp>
        <p:nvSpPr>
          <p:cNvPr id="3" name="內容版面配置區 2">
            <a:extLst>
              <a:ext uri="{FF2B5EF4-FFF2-40B4-BE49-F238E27FC236}">
                <a16:creationId xmlns:a16="http://schemas.microsoft.com/office/drawing/2014/main" id="{D4A92B4E-9E71-4B91-809D-EE709DA20E3E}"/>
              </a:ext>
            </a:extLst>
          </p:cNvPr>
          <p:cNvSpPr>
            <a:spLocks noGrp="1"/>
          </p:cNvSpPr>
          <p:nvPr>
            <p:ph idx="1"/>
          </p:nvPr>
        </p:nvSpPr>
        <p:spPr/>
        <p:txBody>
          <a:bodyPr/>
          <a:lstStyle/>
          <a:p>
            <a:r>
              <a:rPr lang="en-US" altLang="zh-TW" dirty="0"/>
              <a:t>First use </a:t>
            </a:r>
            <a:r>
              <a:rPr lang="en-US" altLang="zh-TW" b="1" dirty="0" err="1">
                <a:solidFill>
                  <a:schemeClr val="accent1"/>
                </a:solidFill>
              </a:rPr>
              <a:t>make_interp_spline</a:t>
            </a:r>
            <a:r>
              <a:rPr lang="en-US" altLang="zh-TW" b="1" dirty="0">
                <a:solidFill>
                  <a:schemeClr val="accent1"/>
                </a:solidFill>
              </a:rPr>
              <a:t>() </a:t>
            </a:r>
            <a:r>
              <a:rPr lang="en-US" altLang="zh-TW" dirty="0"/>
              <a:t>to determine the coefficients of the spline to draw a smooth spline.</a:t>
            </a:r>
          </a:p>
          <a:p>
            <a:r>
              <a:rPr lang="en-US" altLang="zh-TW" dirty="0"/>
              <a:t>Optional parameter num is the number of samples to generate within the range from start to stop. </a:t>
            </a:r>
          </a:p>
          <a:p>
            <a:r>
              <a:rPr lang="en-US" altLang="zh-TW" dirty="0"/>
              <a:t>We take 300 equally spaced samples between min and max values along the X-axis to plot the curve.</a:t>
            </a:r>
            <a:endParaRPr lang="zh-TW" altLang="en-US" dirty="0"/>
          </a:p>
        </p:txBody>
      </p:sp>
      <p:sp>
        <p:nvSpPr>
          <p:cNvPr id="4" name="投影片編號版面配置區 3">
            <a:extLst>
              <a:ext uri="{FF2B5EF4-FFF2-40B4-BE49-F238E27FC236}">
                <a16:creationId xmlns:a16="http://schemas.microsoft.com/office/drawing/2014/main" id="{E72C524E-A4EC-447E-A2E4-68E6884202B3}"/>
              </a:ext>
            </a:extLst>
          </p:cNvPr>
          <p:cNvSpPr>
            <a:spLocks noGrp="1"/>
          </p:cNvSpPr>
          <p:nvPr>
            <p:ph type="sldNum" sz="quarter" idx="12"/>
          </p:nvPr>
        </p:nvSpPr>
        <p:spPr/>
        <p:txBody>
          <a:bodyPr/>
          <a:lstStyle/>
          <a:p>
            <a:fld id="{E504A1C3-1457-4AFD-B85B-DCAB18157F1E}" type="slidenum">
              <a:rPr lang="zh-TW" altLang="en-US" smtClean="0"/>
              <a:pPr/>
              <a:t>75</a:t>
            </a:fld>
            <a:endParaRPr lang="zh-TW" altLang="en-US" dirty="0"/>
          </a:p>
        </p:txBody>
      </p:sp>
      <p:pic>
        <p:nvPicPr>
          <p:cNvPr id="6" name="圖片 5" descr="一張含有 文字 的圖片&#10;&#10;自動產生的描述">
            <a:extLst>
              <a:ext uri="{FF2B5EF4-FFF2-40B4-BE49-F238E27FC236}">
                <a16:creationId xmlns:a16="http://schemas.microsoft.com/office/drawing/2014/main" id="{3E1780E2-3663-49E2-B0C0-A3DD9C53A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992" y="4661156"/>
            <a:ext cx="7254016" cy="1348091"/>
          </a:xfrm>
          <a:prstGeom prst="rect">
            <a:avLst/>
          </a:prstGeom>
        </p:spPr>
      </p:pic>
    </p:spTree>
    <p:extLst>
      <p:ext uri="{BB962C8B-B14F-4D97-AF65-F5344CB8AC3E}">
        <p14:creationId xmlns:p14="http://schemas.microsoft.com/office/powerpoint/2010/main" val="352287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5E7932-A61B-4187-A8B8-4E8BC4A23B46}"/>
              </a:ext>
            </a:extLst>
          </p:cNvPr>
          <p:cNvSpPr>
            <a:spLocks noGrp="1"/>
          </p:cNvSpPr>
          <p:nvPr>
            <p:ph type="title"/>
          </p:nvPr>
        </p:nvSpPr>
        <p:spPr/>
        <p:txBody>
          <a:bodyPr/>
          <a:lstStyle/>
          <a:p>
            <a:r>
              <a:rPr lang="en-US" altLang="zh-TW" dirty="0"/>
              <a:t>Smooth the Line Chart (Cont’d)</a:t>
            </a:r>
            <a:endParaRPr lang="zh-TW" altLang="en-US" dirty="0"/>
          </a:p>
        </p:txBody>
      </p:sp>
      <p:sp>
        <p:nvSpPr>
          <p:cNvPr id="3" name="內容版面配置區 2">
            <a:extLst>
              <a:ext uri="{FF2B5EF4-FFF2-40B4-BE49-F238E27FC236}">
                <a16:creationId xmlns:a16="http://schemas.microsoft.com/office/drawing/2014/main" id="{C1659C51-CE86-457E-8CCF-B25B6465E5BB}"/>
              </a:ext>
            </a:extLst>
          </p:cNvPr>
          <p:cNvSpPr>
            <a:spLocks noGrp="1"/>
          </p:cNvSpPr>
          <p:nvPr>
            <p:ph idx="1"/>
          </p:nvPr>
        </p:nvSpPr>
        <p:spPr/>
        <p:txBody>
          <a:bodyPr/>
          <a:lstStyle/>
          <a:p>
            <a:r>
              <a:rPr lang="en-US" altLang="zh-TW" dirty="0"/>
              <a:t>The scatter chart can be drawn with the </a:t>
            </a:r>
            <a:r>
              <a:rPr lang="en-US" altLang="zh-TW" b="1" dirty="0">
                <a:solidFill>
                  <a:schemeClr val="accent1"/>
                </a:solidFill>
              </a:rPr>
              <a:t>scatter()</a:t>
            </a:r>
            <a:r>
              <a:rPr lang="en-US" altLang="zh-TW" dirty="0"/>
              <a:t> function, the parameter x can specify the column of the horizontal axis, and the parameter y can specify the column of the vertical axis.</a:t>
            </a:r>
          </a:p>
          <a:p>
            <a:r>
              <a:rPr lang="en-US" altLang="zh-TW" dirty="0"/>
              <a:t>The parameter </a:t>
            </a:r>
            <a:r>
              <a:rPr lang="en-US" altLang="zh-TW" b="1" dirty="0">
                <a:solidFill>
                  <a:schemeClr val="accent1"/>
                </a:solidFill>
              </a:rPr>
              <a:t>color</a:t>
            </a:r>
            <a:r>
              <a:rPr lang="en-US" altLang="zh-TW" dirty="0"/>
              <a:t> can specify the color of the dots, and the parameter </a:t>
            </a:r>
            <a:r>
              <a:rPr lang="en-US" altLang="zh-TW" b="1" dirty="0">
                <a:solidFill>
                  <a:schemeClr val="accent1"/>
                </a:solidFill>
              </a:rPr>
              <a:t>alpha</a:t>
            </a:r>
            <a:r>
              <a:rPr lang="en-US" altLang="zh-TW" dirty="0"/>
              <a:t> can specify a value between 0 and 1. Make the color of the dots transparent.</a:t>
            </a:r>
          </a:p>
          <a:p>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C0BCDE98-687E-4944-9752-DF4DAC93D99C}"/>
              </a:ext>
            </a:extLst>
          </p:cNvPr>
          <p:cNvSpPr>
            <a:spLocks noGrp="1"/>
          </p:cNvSpPr>
          <p:nvPr>
            <p:ph type="sldNum" sz="quarter" idx="12"/>
          </p:nvPr>
        </p:nvSpPr>
        <p:spPr/>
        <p:txBody>
          <a:bodyPr/>
          <a:lstStyle/>
          <a:p>
            <a:fld id="{E504A1C3-1457-4AFD-B85B-DCAB18157F1E}" type="slidenum">
              <a:rPr lang="zh-TW" altLang="en-US" smtClean="0"/>
              <a:pPr/>
              <a:t>76</a:t>
            </a:fld>
            <a:endParaRPr lang="zh-TW" altLang="en-US" dirty="0"/>
          </a:p>
        </p:txBody>
      </p:sp>
      <p:pic>
        <p:nvPicPr>
          <p:cNvPr id="6" name="圖片 5" descr="一張含有 文字 的圖片&#10;&#10;自動產生的描述">
            <a:extLst>
              <a:ext uri="{FF2B5EF4-FFF2-40B4-BE49-F238E27FC236}">
                <a16:creationId xmlns:a16="http://schemas.microsoft.com/office/drawing/2014/main" id="{EFBD97CA-E239-4E5A-AD9E-9AE006018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670" y="4441843"/>
            <a:ext cx="8286659" cy="1824814"/>
          </a:xfrm>
          <a:prstGeom prst="rect">
            <a:avLst/>
          </a:prstGeom>
        </p:spPr>
      </p:pic>
    </p:spTree>
    <p:extLst>
      <p:ext uri="{BB962C8B-B14F-4D97-AF65-F5344CB8AC3E}">
        <p14:creationId xmlns:p14="http://schemas.microsoft.com/office/powerpoint/2010/main" val="17582354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40714-BAC3-4F31-BDCF-A5C15C5FC22B}"/>
              </a:ext>
            </a:extLst>
          </p:cNvPr>
          <p:cNvSpPr>
            <a:spLocks noGrp="1"/>
          </p:cNvSpPr>
          <p:nvPr>
            <p:ph type="title"/>
          </p:nvPr>
        </p:nvSpPr>
        <p:spPr>
          <a:xfrm>
            <a:off x="838200" y="136525"/>
            <a:ext cx="10515600" cy="1325563"/>
          </a:xfrm>
        </p:spPr>
        <p:txBody>
          <a:bodyPr/>
          <a:lstStyle/>
          <a:p>
            <a:r>
              <a:rPr lang="en-US" altLang="zh-TW" dirty="0"/>
              <a:t>Smooth the Line Chart (Cont’d)</a:t>
            </a:r>
            <a:endParaRPr lang="zh-TW" altLang="en-US" dirty="0"/>
          </a:p>
        </p:txBody>
      </p:sp>
      <p:sp>
        <p:nvSpPr>
          <p:cNvPr id="3" name="投影片編號版面配置區 2">
            <a:extLst>
              <a:ext uri="{FF2B5EF4-FFF2-40B4-BE49-F238E27FC236}">
                <a16:creationId xmlns:a16="http://schemas.microsoft.com/office/drawing/2014/main" id="{BD8709E4-0A61-4E4C-AAB6-70B8C8D5A10A}"/>
              </a:ext>
            </a:extLst>
          </p:cNvPr>
          <p:cNvSpPr>
            <a:spLocks noGrp="1"/>
          </p:cNvSpPr>
          <p:nvPr>
            <p:ph type="sldNum" sz="quarter" idx="12"/>
          </p:nvPr>
        </p:nvSpPr>
        <p:spPr/>
        <p:txBody>
          <a:bodyPr/>
          <a:lstStyle/>
          <a:p>
            <a:fld id="{E504A1C3-1457-4AFD-B85B-DCAB18157F1E}" type="slidenum">
              <a:rPr lang="zh-TW" altLang="en-US" smtClean="0"/>
              <a:t>77</a:t>
            </a:fld>
            <a:endParaRPr lang="zh-TW" altLang="en-US"/>
          </a:p>
        </p:txBody>
      </p:sp>
      <p:pic>
        <p:nvPicPr>
          <p:cNvPr id="8" name="內容版面配置區 7" descr="一張含有 文字 的圖片&#10;&#10;自動產生的描述">
            <a:extLst>
              <a:ext uri="{FF2B5EF4-FFF2-40B4-BE49-F238E27FC236}">
                <a16:creationId xmlns:a16="http://schemas.microsoft.com/office/drawing/2014/main" id="{83A414F7-D3A6-4386-A6FD-A2399252CB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33676" y="1204540"/>
            <a:ext cx="7724648" cy="5409358"/>
          </a:xfrm>
        </p:spPr>
      </p:pic>
    </p:spTree>
    <p:extLst>
      <p:ext uri="{BB962C8B-B14F-4D97-AF65-F5344CB8AC3E}">
        <p14:creationId xmlns:p14="http://schemas.microsoft.com/office/powerpoint/2010/main" val="7311456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9DE93B-A8DC-4248-8BD4-50996DDD5A68}"/>
              </a:ext>
            </a:extLst>
          </p:cNvPr>
          <p:cNvSpPr>
            <a:spLocks noGrp="1"/>
          </p:cNvSpPr>
          <p:nvPr>
            <p:ph type="title"/>
          </p:nvPr>
        </p:nvSpPr>
        <p:spPr/>
        <p:txBody>
          <a:bodyPr/>
          <a:lstStyle/>
          <a:p>
            <a:r>
              <a:rPr lang="en-US" altLang="zh-TW" dirty="0"/>
              <a:t>Smooth the Line Chart (Cont’d)</a:t>
            </a:r>
            <a:endParaRPr lang="zh-TW" altLang="en-US" dirty="0"/>
          </a:p>
        </p:txBody>
      </p:sp>
      <p:pic>
        <p:nvPicPr>
          <p:cNvPr id="5" name="內容版面配置區 4">
            <a:extLst>
              <a:ext uri="{FF2B5EF4-FFF2-40B4-BE49-F238E27FC236}">
                <a16:creationId xmlns:a16="http://schemas.microsoft.com/office/drawing/2014/main" id="{CC7226E9-8EDA-4D7A-A234-0D1ED15AF4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7035" y="1927363"/>
            <a:ext cx="7207624" cy="4567794"/>
          </a:xfrm>
        </p:spPr>
      </p:pic>
      <p:sp>
        <p:nvSpPr>
          <p:cNvPr id="3" name="投影片編號版面配置區 2">
            <a:extLst>
              <a:ext uri="{FF2B5EF4-FFF2-40B4-BE49-F238E27FC236}">
                <a16:creationId xmlns:a16="http://schemas.microsoft.com/office/drawing/2014/main" id="{F3E8FBFF-A0FC-47B0-B9A4-1E6B4C85649B}"/>
              </a:ext>
            </a:extLst>
          </p:cNvPr>
          <p:cNvSpPr>
            <a:spLocks noGrp="1"/>
          </p:cNvSpPr>
          <p:nvPr>
            <p:ph type="sldNum" sz="quarter" idx="12"/>
          </p:nvPr>
        </p:nvSpPr>
        <p:spPr/>
        <p:txBody>
          <a:bodyPr/>
          <a:lstStyle/>
          <a:p>
            <a:fld id="{E504A1C3-1457-4AFD-B85B-DCAB18157F1E}" type="slidenum">
              <a:rPr lang="zh-TW" altLang="en-US" smtClean="0"/>
              <a:t>78</a:t>
            </a:fld>
            <a:endParaRPr lang="zh-TW" altLang="en-US" dirty="0"/>
          </a:p>
        </p:txBody>
      </p:sp>
      <p:sp>
        <p:nvSpPr>
          <p:cNvPr id="6" name="內容版面配置區 2">
            <a:extLst>
              <a:ext uri="{FF2B5EF4-FFF2-40B4-BE49-F238E27FC236}">
                <a16:creationId xmlns:a16="http://schemas.microsoft.com/office/drawing/2014/main" id="{8CBC3DD2-D83C-4E15-A113-BC2569359245}"/>
              </a:ext>
            </a:extLst>
          </p:cNvPr>
          <p:cNvSpPr txBox="1">
            <a:spLocks/>
          </p:cNvSpPr>
          <p:nvPr/>
        </p:nvSpPr>
        <p:spPr>
          <a:xfrm>
            <a:off x="838200" y="146474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The output after smoothing the line chart .</a:t>
            </a:r>
            <a:endParaRPr lang="zh-TW" altLang="en-US" dirty="0"/>
          </a:p>
        </p:txBody>
      </p:sp>
    </p:spTree>
    <p:extLst>
      <p:ext uri="{BB962C8B-B14F-4D97-AF65-F5344CB8AC3E}">
        <p14:creationId xmlns:p14="http://schemas.microsoft.com/office/powerpoint/2010/main" val="41729125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517745-C216-49BB-AF40-9AB1A0EB9B29}"/>
              </a:ext>
            </a:extLst>
          </p:cNvPr>
          <p:cNvSpPr>
            <a:spLocks noGrp="1"/>
          </p:cNvSpPr>
          <p:nvPr>
            <p:ph type="title"/>
          </p:nvPr>
        </p:nvSpPr>
        <p:spPr/>
        <p:txBody>
          <a:bodyPr/>
          <a:lstStyle/>
          <a:p>
            <a:r>
              <a:rPr lang="en-US" altLang="zh-TW" dirty="0"/>
              <a:t>Smooth the Line Chart (Cont’d)</a:t>
            </a:r>
            <a:endParaRPr lang="zh-TW" altLang="en-US" dirty="0"/>
          </a:p>
        </p:txBody>
      </p:sp>
      <p:sp>
        <p:nvSpPr>
          <p:cNvPr id="3" name="內容版面配置區 2">
            <a:extLst>
              <a:ext uri="{FF2B5EF4-FFF2-40B4-BE49-F238E27FC236}">
                <a16:creationId xmlns:a16="http://schemas.microsoft.com/office/drawing/2014/main" id="{E8102615-35F5-47C6-8050-BB49D5290035}"/>
              </a:ext>
            </a:extLst>
          </p:cNvPr>
          <p:cNvSpPr>
            <a:spLocks noGrp="1"/>
          </p:cNvSpPr>
          <p:nvPr>
            <p:ph idx="1"/>
          </p:nvPr>
        </p:nvSpPr>
        <p:spPr>
          <a:xfrm>
            <a:off x="838200" y="1689860"/>
            <a:ext cx="10515600" cy="4351338"/>
          </a:xfrm>
        </p:spPr>
        <p:txBody>
          <a:bodyPr/>
          <a:lstStyle/>
          <a:p>
            <a:r>
              <a:rPr lang="fr-FR" altLang="zh-TW" dirty="0"/>
              <a:t>Establish x-axis and y-axis matrix</a:t>
            </a:r>
            <a:r>
              <a:rPr lang="en-US" altLang="zh-TW" dirty="0"/>
              <a:t> as "</a:t>
            </a:r>
            <a:r>
              <a:rPr lang="zh-TW" altLang="en-US" dirty="0"/>
              <a:t>觀測時間</a:t>
            </a:r>
            <a:r>
              <a:rPr lang="en-US" altLang="zh-TW" dirty="0"/>
              <a:t>(day) and "</a:t>
            </a:r>
            <a:r>
              <a:rPr lang="zh-TW" altLang="en-US" dirty="0"/>
              <a:t>氣溫</a:t>
            </a:r>
            <a:r>
              <a:rPr lang="en-US" altLang="zh-TW" dirty="0"/>
              <a:t>(℃)“ then smooth the data.</a:t>
            </a:r>
          </a:p>
          <a:p>
            <a:endParaRPr lang="zh-TW" altLang="en-US" dirty="0"/>
          </a:p>
        </p:txBody>
      </p:sp>
      <p:sp>
        <p:nvSpPr>
          <p:cNvPr id="4" name="投影片編號版面配置區 3">
            <a:extLst>
              <a:ext uri="{FF2B5EF4-FFF2-40B4-BE49-F238E27FC236}">
                <a16:creationId xmlns:a16="http://schemas.microsoft.com/office/drawing/2014/main" id="{8C975540-9BAC-4982-9CB9-838EC7C27922}"/>
              </a:ext>
            </a:extLst>
          </p:cNvPr>
          <p:cNvSpPr>
            <a:spLocks noGrp="1"/>
          </p:cNvSpPr>
          <p:nvPr>
            <p:ph type="sldNum" sz="quarter" idx="12"/>
          </p:nvPr>
        </p:nvSpPr>
        <p:spPr/>
        <p:txBody>
          <a:bodyPr/>
          <a:lstStyle/>
          <a:p>
            <a:fld id="{E504A1C3-1457-4AFD-B85B-DCAB18157F1E}" type="slidenum">
              <a:rPr lang="zh-TW" altLang="en-US" smtClean="0"/>
              <a:pPr/>
              <a:t>79</a:t>
            </a:fld>
            <a:endParaRPr lang="zh-TW" altLang="en-US" dirty="0"/>
          </a:p>
        </p:txBody>
      </p:sp>
      <p:pic>
        <p:nvPicPr>
          <p:cNvPr id="5" name="內容版面配置區 7" descr="一張含有 文字 的圖片&#10;&#10;自動產生的描述">
            <a:extLst>
              <a:ext uri="{FF2B5EF4-FFF2-40B4-BE49-F238E27FC236}">
                <a16:creationId xmlns:a16="http://schemas.microsoft.com/office/drawing/2014/main" id="{671EABA6-7D22-4861-A606-4602FAB42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592" y="2683463"/>
            <a:ext cx="8622450" cy="3150806"/>
          </a:xfrm>
          <a:prstGeom prst="rect">
            <a:avLst/>
          </a:prstGeom>
        </p:spPr>
      </p:pic>
    </p:spTree>
    <p:extLst>
      <p:ext uri="{BB962C8B-B14F-4D97-AF65-F5344CB8AC3E}">
        <p14:creationId xmlns:p14="http://schemas.microsoft.com/office/powerpoint/2010/main" val="277777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8D803F-10AA-44D3-94D1-8836B20FFC77}"/>
              </a:ext>
            </a:extLst>
          </p:cNvPr>
          <p:cNvSpPr>
            <a:spLocks noGrp="1"/>
          </p:cNvSpPr>
          <p:nvPr>
            <p:ph type="title"/>
          </p:nvPr>
        </p:nvSpPr>
        <p:spPr/>
        <p:txBody>
          <a:bodyPr/>
          <a:lstStyle/>
          <a:p>
            <a:r>
              <a:rPr lang="en-US" altLang="zh-TW" dirty="0"/>
              <a:t>Change Browser</a:t>
            </a:r>
            <a:endParaRPr lang="zh-TW" altLang="en-US" dirty="0"/>
          </a:p>
        </p:txBody>
      </p:sp>
      <p:sp>
        <p:nvSpPr>
          <p:cNvPr id="3" name="內容版面配置區 2">
            <a:extLst>
              <a:ext uri="{FF2B5EF4-FFF2-40B4-BE49-F238E27FC236}">
                <a16:creationId xmlns:a16="http://schemas.microsoft.com/office/drawing/2014/main" id="{A660EB3E-97EB-4D87-8337-56827176AAEA}"/>
              </a:ext>
            </a:extLst>
          </p:cNvPr>
          <p:cNvSpPr>
            <a:spLocks noGrp="1"/>
          </p:cNvSpPr>
          <p:nvPr>
            <p:ph idx="1"/>
          </p:nvPr>
        </p:nvSpPr>
        <p:spPr/>
        <p:txBody>
          <a:bodyPr/>
          <a:lstStyle/>
          <a:p>
            <a:r>
              <a:rPr lang="en-US" altLang="zh-TW" dirty="0"/>
              <a:t>After clicking </a:t>
            </a:r>
            <a:r>
              <a:rPr lang="en-US" altLang="zh-TW" dirty="0" err="1"/>
              <a:t>Jupyter</a:t>
            </a:r>
            <a:r>
              <a:rPr lang="en-US" altLang="zh-TW" dirty="0"/>
              <a:t> Notebook, the default browser will be launched. If you want to change the browser, you can copy the URL in the Prompt of </a:t>
            </a:r>
            <a:r>
              <a:rPr lang="en-US" altLang="zh-TW" dirty="0" err="1"/>
              <a:t>Jupyter</a:t>
            </a:r>
            <a:r>
              <a:rPr lang="en-US" altLang="zh-TW" dirty="0"/>
              <a:t> Notebook (in the red box of the picture), and then paste the URL into the browser you want to use.</a:t>
            </a:r>
            <a:endParaRPr lang="zh-TW" altLang="en-US" dirty="0"/>
          </a:p>
        </p:txBody>
      </p:sp>
      <p:sp>
        <p:nvSpPr>
          <p:cNvPr id="4" name="投影片編號版面配置區 3">
            <a:extLst>
              <a:ext uri="{FF2B5EF4-FFF2-40B4-BE49-F238E27FC236}">
                <a16:creationId xmlns:a16="http://schemas.microsoft.com/office/drawing/2014/main" id="{24C93E96-E289-48A3-B7C3-793F311585DB}"/>
              </a:ext>
            </a:extLst>
          </p:cNvPr>
          <p:cNvSpPr>
            <a:spLocks noGrp="1"/>
          </p:cNvSpPr>
          <p:nvPr>
            <p:ph type="sldNum" sz="quarter" idx="12"/>
          </p:nvPr>
        </p:nvSpPr>
        <p:spPr/>
        <p:txBody>
          <a:bodyPr/>
          <a:lstStyle/>
          <a:p>
            <a:fld id="{E504A1C3-1457-4AFD-B85B-DCAB18157F1E}" type="slidenum">
              <a:rPr lang="zh-TW" altLang="en-US" smtClean="0"/>
              <a:pPr/>
              <a:t>8</a:t>
            </a:fld>
            <a:endParaRPr lang="zh-TW" altLang="en-US" dirty="0"/>
          </a:p>
        </p:txBody>
      </p:sp>
      <p:pic>
        <p:nvPicPr>
          <p:cNvPr id="6" name="圖片 5">
            <a:extLst>
              <a:ext uri="{FF2B5EF4-FFF2-40B4-BE49-F238E27FC236}">
                <a16:creationId xmlns:a16="http://schemas.microsoft.com/office/drawing/2014/main" id="{FFDF84FB-D2F2-4B7C-A9BA-D4B5BC69E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49" y="3572435"/>
            <a:ext cx="10375902" cy="1734671"/>
          </a:xfrm>
          <a:prstGeom prst="rect">
            <a:avLst/>
          </a:prstGeom>
        </p:spPr>
      </p:pic>
    </p:spTree>
    <p:extLst>
      <p:ext uri="{BB962C8B-B14F-4D97-AF65-F5344CB8AC3E}">
        <p14:creationId xmlns:p14="http://schemas.microsoft.com/office/powerpoint/2010/main" val="2036419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887A1C-6544-462A-89F3-609CBFEBC08C}"/>
              </a:ext>
            </a:extLst>
          </p:cNvPr>
          <p:cNvSpPr>
            <a:spLocks noGrp="1"/>
          </p:cNvSpPr>
          <p:nvPr>
            <p:ph type="title"/>
          </p:nvPr>
        </p:nvSpPr>
        <p:spPr/>
        <p:txBody>
          <a:bodyPr/>
          <a:lstStyle/>
          <a:p>
            <a:r>
              <a:rPr lang="en-US" altLang="zh-TW" dirty="0"/>
              <a:t>Smooth the Line Chart (Cont’d)</a:t>
            </a:r>
            <a:endParaRPr lang="zh-TW" altLang="en-US" dirty="0"/>
          </a:p>
        </p:txBody>
      </p:sp>
      <p:sp>
        <p:nvSpPr>
          <p:cNvPr id="3" name="內容版面配置區 2">
            <a:extLst>
              <a:ext uri="{FF2B5EF4-FFF2-40B4-BE49-F238E27FC236}">
                <a16:creationId xmlns:a16="http://schemas.microsoft.com/office/drawing/2014/main" id="{34448495-ECAE-4F04-AEDF-3923056FBBE5}"/>
              </a:ext>
            </a:extLst>
          </p:cNvPr>
          <p:cNvSpPr>
            <a:spLocks noGrp="1"/>
          </p:cNvSpPr>
          <p:nvPr>
            <p:ph idx="1"/>
          </p:nvPr>
        </p:nvSpPr>
        <p:spPr/>
        <p:txBody>
          <a:bodyPr/>
          <a:lstStyle/>
          <a:p>
            <a:r>
              <a:rPr lang="en-US" altLang="zh-TW" dirty="0"/>
              <a:t>Use the </a:t>
            </a:r>
            <a:r>
              <a:rPr lang="en-US" altLang="zh-TW" b="1" dirty="0">
                <a:solidFill>
                  <a:schemeClr val="accent1"/>
                </a:solidFill>
              </a:rPr>
              <a:t>title() </a:t>
            </a:r>
            <a:r>
              <a:rPr lang="en-US" altLang="zh-TW" dirty="0"/>
              <a:t>function to add a title to the line chart.</a:t>
            </a:r>
          </a:p>
          <a:p>
            <a:r>
              <a:rPr lang="en-US" altLang="zh-TW" dirty="0"/>
              <a:t>Use the </a:t>
            </a:r>
            <a:r>
              <a:rPr lang="en-US" altLang="zh-TW" b="1" dirty="0" err="1">
                <a:solidFill>
                  <a:schemeClr val="accent1"/>
                </a:solidFill>
              </a:rPr>
              <a:t>x.label</a:t>
            </a:r>
            <a:r>
              <a:rPr lang="en-US" altLang="zh-TW" b="1" dirty="0">
                <a:solidFill>
                  <a:schemeClr val="accent1"/>
                </a:solidFill>
              </a:rPr>
              <a:t>()</a:t>
            </a:r>
            <a:r>
              <a:rPr lang="en-US" altLang="zh-TW" dirty="0"/>
              <a:t>,</a:t>
            </a:r>
            <a:r>
              <a:rPr lang="en-US" altLang="zh-TW" b="1" dirty="0">
                <a:solidFill>
                  <a:schemeClr val="accent1"/>
                </a:solidFill>
              </a:rPr>
              <a:t> </a:t>
            </a:r>
            <a:r>
              <a:rPr lang="en-US" altLang="zh-TW" b="1" dirty="0" err="1">
                <a:solidFill>
                  <a:schemeClr val="accent1"/>
                </a:solidFill>
              </a:rPr>
              <a:t>y.label</a:t>
            </a:r>
            <a:r>
              <a:rPr lang="en-US" altLang="zh-TW" b="1" dirty="0">
                <a:solidFill>
                  <a:schemeClr val="accent1"/>
                </a:solidFill>
              </a:rPr>
              <a:t>() </a:t>
            </a:r>
            <a:r>
              <a:rPr lang="en-US" altLang="zh-TW" dirty="0"/>
              <a:t>functions to add labels to the x and y axes.</a:t>
            </a:r>
            <a:endParaRPr lang="zh-TW" altLang="en-US" dirty="0"/>
          </a:p>
        </p:txBody>
      </p:sp>
      <p:sp>
        <p:nvSpPr>
          <p:cNvPr id="4" name="投影片編號版面配置區 3">
            <a:extLst>
              <a:ext uri="{FF2B5EF4-FFF2-40B4-BE49-F238E27FC236}">
                <a16:creationId xmlns:a16="http://schemas.microsoft.com/office/drawing/2014/main" id="{9C49CEB1-80B0-4319-883B-603E5A81D38F}"/>
              </a:ext>
            </a:extLst>
          </p:cNvPr>
          <p:cNvSpPr>
            <a:spLocks noGrp="1"/>
          </p:cNvSpPr>
          <p:nvPr>
            <p:ph type="sldNum" sz="quarter" idx="12"/>
          </p:nvPr>
        </p:nvSpPr>
        <p:spPr/>
        <p:txBody>
          <a:bodyPr/>
          <a:lstStyle/>
          <a:p>
            <a:fld id="{E504A1C3-1457-4AFD-B85B-DCAB18157F1E}" type="slidenum">
              <a:rPr lang="zh-TW" altLang="en-US" smtClean="0"/>
              <a:pPr/>
              <a:t>80</a:t>
            </a:fld>
            <a:endParaRPr lang="zh-TW" altLang="en-US" dirty="0"/>
          </a:p>
        </p:txBody>
      </p:sp>
      <p:pic>
        <p:nvPicPr>
          <p:cNvPr id="6" name="圖片 5" descr="一張含有 文字 的圖片&#10;&#10;自動產生的描述">
            <a:extLst>
              <a:ext uri="{FF2B5EF4-FFF2-40B4-BE49-F238E27FC236}">
                <a16:creationId xmlns:a16="http://schemas.microsoft.com/office/drawing/2014/main" id="{F524818C-C0B3-4659-93FE-BB9E06B3D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9390" y="3080028"/>
            <a:ext cx="5368646" cy="3231872"/>
          </a:xfrm>
          <a:prstGeom prst="rect">
            <a:avLst/>
          </a:prstGeom>
        </p:spPr>
      </p:pic>
    </p:spTree>
    <p:extLst>
      <p:ext uri="{BB962C8B-B14F-4D97-AF65-F5344CB8AC3E}">
        <p14:creationId xmlns:p14="http://schemas.microsoft.com/office/powerpoint/2010/main" val="20733144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0C53A2-4197-4B07-8CA7-4D6690327D22}"/>
              </a:ext>
            </a:extLst>
          </p:cNvPr>
          <p:cNvSpPr>
            <a:spLocks noGrp="1"/>
          </p:cNvSpPr>
          <p:nvPr>
            <p:ph type="title"/>
          </p:nvPr>
        </p:nvSpPr>
        <p:spPr/>
        <p:txBody>
          <a:bodyPr/>
          <a:lstStyle/>
          <a:p>
            <a:r>
              <a:rPr lang="en-US" altLang="zh-TW" dirty="0"/>
              <a:t>Smooth the Line Chart (Cont’d)</a:t>
            </a:r>
            <a:endParaRPr lang="zh-TW" altLang="en-US" dirty="0"/>
          </a:p>
        </p:txBody>
      </p:sp>
      <p:pic>
        <p:nvPicPr>
          <p:cNvPr id="5" name="內容版面配置區 4" descr="一張含有 文字 的圖片&#10;&#10;自動產生的描述">
            <a:extLst>
              <a:ext uri="{FF2B5EF4-FFF2-40B4-BE49-F238E27FC236}">
                <a16:creationId xmlns:a16="http://schemas.microsoft.com/office/drawing/2014/main" id="{A87C776A-A8DC-4B34-9070-BB1DCC819F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0894" y="1482564"/>
            <a:ext cx="8266363" cy="5238911"/>
          </a:xfrm>
        </p:spPr>
      </p:pic>
      <p:sp>
        <p:nvSpPr>
          <p:cNvPr id="3" name="投影片編號版面配置區 2">
            <a:extLst>
              <a:ext uri="{FF2B5EF4-FFF2-40B4-BE49-F238E27FC236}">
                <a16:creationId xmlns:a16="http://schemas.microsoft.com/office/drawing/2014/main" id="{02B573F1-D157-42A7-82E7-F763BE5A25BE}"/>
              </a:ext>
            </a:extLst>
          </p:cNvPr>
          <p:cNvSpPr>
            <a:spLocks noGrp="1"/>
          </p:cNvSpPr>
          <p:nvPr>
            <p:ph type="sldNum" sz="quarter" idx="12"/>
          </p:nvPr>
        </p:nvSpPr>
        <p:spPr/>
        <p:txBody>
          <a:bodyPr/>
          <a:lstStyle/>
          <a:p>
            <a:fld id="{E504A1C3-1457-4AFD-B85B-DCAB18157F1E}" type="slidenum">
              <a:rPr lang="zh-TW" altLang="en-US" smtClean="0"/>
              <a:t>81</a:t>
            </a:fld>
            <a:endParaRPr lang="zh-TW" altLang="en-US"/>
          </a:p>
        </p:txBody>
      </p:sp>
    </p:spTree>
    <p:extLst>
      <p:ext uri="{BB962C8B-B14F-4D97-AF65-F5344CB8AC3E}">
        <p14:creationId xmlns:p14="http://schemas.microsoft.com/office/powerpoint/2010/main" val="36956430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0B07CD-C957-420B-97D5-F2B058E7BA80}"/>
              </a:ext>
            </a:extLst>
          </p:cNvPr>
          <p:cNvSpPr>
            <a:spLocks noGrp="1"/>
          </p:cNvSpPr>
          <p:nvPr>
            <p:ph type="title"/>
          </p:nvPr>
        </p:nvSpPr>
        <p:spPr/>
        <p:txBody>
          <a:bodyPr/>
          <a:lstStyle/>
          <a:p>
            <a:r>
              <a:rPr lang="en-US" altLang="zh-TW" dirty="0"/>
              <a:t>Smooth the Line Chart (Cont’d)</a:t>
            </a:r>
            <a:endParaRPr lang="zh-TW" altLang="en-US" dirty="0"/>
          </a:p>
        </p:txBody>
      </p:sp>
      <p:pic>
        <p:nvPicPr>
          <p:cNvPr id="5" name="內容版面配置區 4">
            <a:extLst>
              <a:ext uri="{FF2B5EF4-FFF2-40B4-BE49-F238E27FC236}">
                <a16:creationId xmlns:a16="http://schemas.microsoft.com/office/drawing/2014/main" id="{C98FD376-81B6-452F-AFD2-17CB423E6D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4635" y="1906566"/>
            <a:ext cx="7270376" cy="4814909"/>
          </a:xfrm>
        </p:spPr>
      </p:pic>
      <p:sp>
        <p:nvSpPr>
          <p:cNvPr id="3" name="投影片編號版面配置區 2">
            <a:extLst>
              <a:ext uri="{FF2B5EF4-FFF2-40B4-BE49-F238E27FC236}">
                <a16:creationId xmlns:a16="http://schemas.microsoft.com/office/drawing/2014/main" id="{EAF40C38-0FA5-462F-B37E-020A4C09106C}"/>
              </a:ext>
            </a:extLst>
          </p:cNvPr>
          <p:cNvSpPr>
            <a:spLocks noGrp="1"/>
          </p:cNvSpPr>
          <p:nvPr>
            <p:ph type="sldNum" sz="quarter" idx="12"/>
          </p:nvPr>
        </p:nvSpPr>
        <p:spPr/>
        <p:txBody>
          <a:bodyPr/>
          <a:lstStyle/>
          <a:p>
            <a:fld id="{E504A1C3-1457-4AFD-B85B-DCAB18157F1E}" type="slidenum">
              <a:rPr lang="zh-TW" altLang="en-US" smtClean="0"/>
              <a:t>82</a:t>
            </a:fld>
            <a:endParaRPr lang="zh-TW" altLang="en-US"/>
          </a:p>
        </p:txBody>
      </p:sp>
      <p:sp>
        <p:nvSpPr>
          <p:cNvPr id="6" name="內容版面配置區 2">
            <a:extLst>
              <a:ext uri="{FF2B5EF4-FFF2-40B4-BE49-F238E27FC236}">
                <a16:creationId xmlns:a16="http://schemas.microsoft.com/office/drawing/2014/main" id="{841E06D1-C9F6-4671-AB5D-50F6754F84D9}"/>
              </a:ext>
            </a:extLst>
          </p:cNvPr>
          <p:cNvSpPr txBox="1">
            <a:spLocks/>
          </p:cNvSpPr>
          <p:nvPr/>
        </p:nvSpPr>
        <p:spPr>
          <a:xfrm>
            <a:off x="838200" y="152749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The output after performing the previous page.</a:t>
            </a:r>
            <a:endParaRPr lang="zh-TW" altLang="en-US" dirty="0"/>
          </a:p>
        </p:txBody>
      </p:sp>
    </p:spTree>
    <p:extLst>
      <p:ext uri="{BB962C8B-B14F-4D97-AF65-F5344CB8AC3E}">
        <p14:creationId xmlns:p14="http://schemas.microsoft.com/office/powerpoint/2010/main" val="1024808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0A0759-06D0-4B5D-AEC1-48BC1096B709}"/>
              </a:ext>
            </a:extLst>
          </p:cNvPr>
          <p:cNvSpPr>
            <a:spLocks noGrp="1"/>
          </p:cNvSpPr>
          <p:nvPr>
            <p:ph type="title"/>
          </p:nvPr>
        </p:nvSpPr>
        <p:spPr/>
        <p:txBody>
          <a:bodyPr/>
          <a:lstStyle/>
          <a:p>
            <a:r>
              <a:rPr lang="en-US" altLang="zh-TW" dirty="0"/>
              <a:t>Chinese Display Problem</a:t>
            </a:r>
            <a:endParaRPr lang="zh-TW" altLang="en-US" dirty="0"/>
          </a:p>
        </p:txBody>
      </p:sp>
      <p:sp>
        <p:nvSpPr>
          <p:cNvPr id="3" name="內容版面配置區 2">
            <a:extLst>
              <a:ext uri="{FF2B5EF4-FFF2-40B4-BE49-F238E27FC236}">
                <a16:creationId xmlns:a16="http://schemas.microsoft.com/office/drawing/2014/main" id="{52D20CA1-F6F1-4898-AE5A-0FEB42DACD53}"/>
              </a:ext>
            </a:extLst>
          </p:cNvPr>
          <p:cNvSpPr>
            <a:spLocks noGrp="1"/>
          </p:cNvSpPr>
          <p:nvPr>
            <p:ph idx="1"/>
          </p:nvPr>
        </p:nvSpPr>
        <p:spPr>
          <a:xfrm>
            <a:off x="838200" y="1690688"/>
            <a:ext cx="10515600" cy="4351338"/>
          </a:xfrm>
        </p:spPr>
        <p:txBody>
          <a:bodyPr/>
          <a:lstStyle/>
          <a:p>
            <a:r>
              <a:rPr lang="en-US" altLang="zh-TW" dirty="0"/>
              <a:t>If you have encountered an abnormal display of Chinese, please go to the URL provided by us, and follow the instructions of the website to  solve the abnormal display.</a:t>
            </a:r>
            <a:endParaRPr lang="en-US" altLang="zh-TW" sz="800" dirty="0"/>
          </a:p>
          <a:p>
            <a:r>
              <a:rPr lang="en-US" altLang="zh-TW" sz="2800" dirty="0"/>
              <a:t>URL link: </a:t>
            </a:r>
            <a:r>
              <a:rPr lang="en-US" altLang="zh-TW" sz="2800" dirty="0">
                <a:hlinkClick r:id="rId2"/>
              </a:rPr>
              <a:t>https://www.getit01.com/p20190120250957403/</a:t>
            </a:r>
            <a:endParaRPr lang="zh-TW" altLang="en-US" dirty="0"/>
          </a:p>
        </p:txBody>
      </p:sp>
      <p:sp>
        <p:nvSpPr>
          <p:cNvPr id="4" name="投影片編號版面配置區 3">
            <a:extLst>
              <a:ext uri="{FF2B5EF4-FFF2-40B4-BE49-F238E27FC236}">
                <a16:creationId xmlns:a16="http://schemas.microsoft.com/office/drawing/2014/main" id="{84A02ED8-B6EF-4B59-9A5C-B41E8209C09E}"/>
              </a:ext>
            </a:extLst>
          </p:cNvPr>
          <p:cNvSpPr>
            <a:spLocks noGrp="1"/>
          </p:cNvSpPr>
          <p:nvPr>
            <p:ph type="sldNum" sz="quarter" idx="12"/>
          </p:nvPr>
        </p:nvSpPr>
        <p:spPr/>
        <p:txBody>
          <a:bodyPr/>
          <a:lstStyle/>
          <a:p>
            <a:fld id="{E504A1C3-1457-4AFD-B85B-DCAB18157F1E}" type="slidenum">
              <a:rPr lang="zh-TW" altLang="en-US" smtClean="0"/>
              <a:pPr/>
              <a:t>83</a:t>
            </a:fld>
            <a:endParaRPr lang="zh-TW" altLang="en-US" dirty="0"/>
          </a:p>
        </p:txBody>
      </p:sp>
      <p:pic>
        <p:nvPicPr>
          <p:cNvPr id="6" name="圖片 5" descr="一張含有 文字 的圖片&#10;&#10;自動產生的描述">
            <a:extLst>
              <a:ext uri="{FF2B5EF4-FFF2-40B4-BE49-F238E27FC236}">
                <a16:creationId xmlns:a16="http://schemas.microsoft.com/office/drawing/2014/main" id="{BA94C7BD-8878-4392-A1C2-678D91006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7756" y="3572107"/>
            <a:ext cx="5127542" cy="2784243"/>
          </a:xfrm>
          <a:prstGeom prst="rect">
            <a:avLst/>
          </a:prstGeom>
        </p:spPr>
      </p:pic>
    </p:spTree>
    <p:extLst>
      <p:ext uri="{BB962C8B-B14F-4D97-AF65-F5344CB8AC3E}">
        <p14:creationId xmlns:p14="http://schemas.microsoft.com/office/powerpoint/2010/main" val="41108174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C2984F-6772-4F89-A011-4DF8980A1D99}"/>
              </a:ext>
            </a:extLst>
          </p:cNvPr>
          <p:cNvSpPr>
            <a:spLocks noGrp="1"/>
          </p:cNvSpPr>
          <p:nvPr>
            <p:ph type="title"/>
          </p:nvPr>
        </p:nvSpPr>
        <p:spPr/>
        <p:txBody>
          <a:bodyPr/>
          <a:lstStyle/>
          <a:p>
            <a:r>
              <a:rPr lang="en-US" altLang="zh-TW" dirty="0"/>
              <a:t>Exercise 2</a:t>
            </a:r>
            <a:endParaRPr lang="zh-TW" altLang="en-US" dirty="0"/>
          </a:p>
        </p:txBody>
      </p:sp>
      <p:sp>
        <p:nvSpPr>
          <p:cNvPr id="3" name="內容版面配置區 2">
            <a:extLst>
              <a:ext uri="{FF2B5EF4-FFF2-40B4-BE49-F238E27FC236}">
                <a16:creationId xmlns:a16="http://schemas.microsoft.com/office/drawing/2014/main" id="{7E41C023-6629-4DA0-BC91-17D918B3E057}"/>
              </a:ext>
            </a:extLst>
          </p:cNvPr>
          <p:cNvSpPr>
            <a:spLocks noGrp="1"/>
          </p:cNvSpPr>
          <p:nvPr>
            <p:ph idx="1"/>
          </p:nvPr>
        </p:nvSpPr>
        <p:spPr/>
        <p:txBody>
          <a:bodyPr/>
          <a:lstStyle/>
          <a:p>
            <a:pPr marL="514350" indent="-514350">
              <a:buFont typeface="+mj-lt"/>
              <a:buAutoNum type="arabicPeriod"/>
            </a:pPr>
            <a:r>
              <a:rPr lang="en-US" altLang="zh-TW" dirty="0"/>
              <a:t>Please get the weather data for any month and any region from the website we provide. Draw the "</a:t>
            </a:r>
            <a:r>
              <a:rPr lang="zh-TW" altLang="en-US" dirty="0"/>
              <a:t>氣溫</a:t>
            </a:r>
            <a:r>
              <a:rPr lang="en-US" altLang="zh-TW" dirty="0"/>
              <a:t>(℃)", "</a:t>
            </a:r>
            <a:r>
              <a:rPr lang="zh-TW" altLang="en-US" dirty="0"/>
              <a:t>最高氣溫</a:t>
            </a:r>
            <a:r>
              <a:rPr lang="en-US" altLang="zh-TW" dirty="0"/>
              <a:t>(℃)", and "</a:t>
            </a:r>
            <a:r>
              <a:rPr lang="zh-TW" altLang="en-US" dirty="0"/>
              <a:t>最低氣溫</a:t>
            </a:r>
            <a:r>
              <a:rPr lang="en-US" altLang="zh-TW" dirty="0"/>
              <a:t>(℃)" as a line chart and highlight the "</a:t>
            </a:r>
            <a:r>
              <a:rPr lang="zh-TW" altLang="en-US" dirty="0"/>
              <a:t>最高氣溫</a:t>
            </a:r>
            <a:r>
              <a:rPr lang="en-US" altLang="zh-TW" dirty="0"/>
              <a:t>(℃)".</a:t>
            </a:r>
          </a:p>
          <a:p>
            <a:pPr marL="514350" indent="-514350">
              <a:buFont typeface="+mj-lt"/>
              <a:buAutoNum type="arabicPeriod"/>
            </a:pPr>
            <a:r>
              <a:rPr lang="en-US" altLang="zh-TW" dirty="0"/>
              <a:t>Draw "</a:t>
            </a:r>
            <a:r>
              <a:rPr lang="zh-TW" altLang="en-US" dirty="0"/>
              <a:t>氣溫</a:t>
            </a:r>
            <a:r>
              <a:rPr lang="en-US" altLang="zh-TW" dirty="0"/>
              <a:t>(℃)", "</a:t>
            </a:r>
            <a:r>
              <a:rPr lang="zh-TW" altLang="en-US" dirty="0"/>
              <a:t>最高氣溫</a:t>
            </a:r>
            <a:r>
              <a:rPr lang="en-US" altLang="zh-TW" dirty="0"/>
              <a:t>(℃)", and "</a:t>
            </a:r>
            <a:r>
              <a:rPr lang="zh-TW" altLang="en-US" dirty="0"/>
              <a:t>最低氣溫</a:t>
            </a:r>
            <a:r>
              <a:rPr lang="en-US" altLang="zh-TW" dirty="0"/>
              <a:t>(℃)" as a line chart and smooth it.</a:t>
            </a:r>
          </a:p>
          <a:p>
            <a:pPr marL="0" indent="0">
              <a:buNone/>
            </a:pPr>
            <a:endParaRPr lang="en-US" altLang="zh-TW" sz="800" dirty="0"/>
          </a:p>
          <a:p>
            <a:r>
              <a:rPr lang="en-US" altLang="zh-TW" dirty="0"/>
              <a:t>URL</a:t>
            </a:r>
            <a:r>
              <a:rPr lang="zh-TW" altLang="en-US" dirty="0"/>
              <a:t> </a:t>
            </a:r>
            <a:r>
              <a:rPr lang="en-US" altLang="zh-TW" dirty="0"/>
              <a:t>link: </a:t>
            </a:r>
            <a:r>
              <a:rPr lang="en-US" altLang="zh-TW" dirty="0">
                <a:hlinkClick r:id="rId3"/>
              </a:rPr>
              <a:t>http://e-service.cwb.gov.tw/HistoryDataQuery/MonthDataController.do?command=viewMain&amp;station=C0AC70&amp;stname=%25E4%25BF%25A1%25E7%25BE%25A9&amp;datepicker=2021-09</a:t>
            </a:r>
            <a:endParaRPr lang="zh-TW" altLang="en-US" sz="2400" dirty="0"/>
          </a:p>
        </p:txBody>
      </p:sp>
      <p:sp>
        <p:nvSpPr>
          <p:cNvPr id="4" name="投影片編號版面配置區 3">
            <a:extLst>
              <a:ext uri="{FF2B5EF4-FFF2-40B4-BE49-F238E27FC236}">
                <a16:creationId xmlns:a16="http://schemas.microsoft.com/office/drawing/2014/main" id="{A463DE4C-3D96-408B-A455-9E0DF97F89D6}"/>
              </a:ext>
            </a:extLst>
          </p:cNvPr>
          <p:cNvSpPr>
            <a:spLocks noGrp="1"/>
          </p:cNvSpPr>
          <p:nvPr>
            <p:ph type="sldNum" sz="quarter" idx="12"/>
          </p:nvPr>
        </p:nvSpPr>
        <p:spPr/>
        <p:txBody>
          <a:bodyPr/>
          <a:lstStyle/>
          <a:p>
            <a:fld id="{E504A1C3-1457-4AFD-B85B-DCAB18157F1E}" type="slidenum">
              <a:rPr lang="zh-TW" altLang="en-US" smtClean="0"/>
              <a:pPr/>
              <a:t>84</a:t>
            </a:fld>
            <a:endParaRPr lang="zh-TW" altLang="en-US" dirty="0"/>
          </a:p>
        </p:txBody>
      </p:sp>
    </p:spTree>
    <p:extLst>
      <p:ext uri="{BB962C8B-B14F-4D97-AF65-F5344CB8AC3E}">
        <p14:creationId xmlns:p14="http://schemas.microsoft.com/office/powerpoint/2010/main" val="27918056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17CEBBBD-8A8E-4F96-B9FB-D70B26D23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1152" y="1888270"/>
            <a:ext cx="5555461" cy="3977985"/>
          </a:xfrm>
          <a:prstGeom prst="rect">
            <a:avLst/>
          </a:prstGeom>
        </p:spPr>
      </p:pic>
      <p:pic>
        <p:nvPicPr>
          <p:cNvPr id="6" name="內容版面配置區 5">
            <a:extLst>
              <a:ext uri="{FF2B5EF4-FFF2-40B4-BE49-F238E27FC236}">
                <a16:creationId xmlns:a16="http://schemas.microsoft.com/office/drawing/2014/main" id="{20634235-956D-4072-84FF-C5830B055D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786" y="2142621"/>
            <a:ext cx="6214366" cy="3469285"/>
          </a:xfrm>
        </p:spPr>
      </p:pic>
      <p:sp>
        <p:nvSpPr>
          <p:cNvPr id="2" name="標題 1">
            <a:extLst>
              <a:ext uri="{FF2B5EF4-FFF2-40B4-BE49-F238E27FC236}">
                <a16:creationId xmlns:a16="http://schemas.microsoft.com/office/drawing/2014/main" id="{E72C3EA7-3A77-489C-B631-A7AB38223528}"/>
              </a:ext>
            </a:extLst>
          </p:cNvPr>
          <p:cNvSpPr>
            <a:spLocks noGrp="1"/>
          </p:cNvSpPr>
          <p:nvPr>
            <p:ph type="title"/>
          </p:nvPr>
        </p:nvSpPr>
        <p:spPr/>
        <p:txBody>
          <a:bodyPr/>
          <a:lstStyle/>
          <a:p>
            <a:r>
              <a:rPr lang="en-US" altLang="zh-TW" dirty="0"/>
              <a:t>Exercise2 Example</a:t>
            </a:r>
            <a:endParaRPr lang="zh-TW" altLang="en-US" dirty="0"/>
          </a:p>
        </p:txBody>
      </p:sp>
      <p:sp>
        <p:nvSpPr>
          <p:cNvPr id="4" name="投影片編號版面配置區 3">
            <a:extLst>
              <a:ext uri="{FF2B5EF4-FFF2-40B4-BE49-F238E27FC236}">
                <a16:creationId xmlns:a16="http://schemas.microsoft.com/office/drawing/2014/main" id="{458EC683-FE17-4FB7-A950-0739596CA537}"/>
              </a:ext>
            </a:extLst>
          </p:cNvPr>
          <p:cNvSpPr>
            <a:spLocks noGrp="1"/>
          </p:cNvSpPr>
          <p:nvPr>
            <p:ph type="sldNum" sz="quarter" idx="12"/>
          </p:nvPr>
        </p:nvSpPr>
        <p:spPr/>
        <p:txBody>
          <a:bodyPr/>
          <a:lstStyle/>
          <a:p>
            <a:fld id="{E504A1C3-1457-4AFD-B85B-DCAB18157F1E}" type="slidenum">
              <a:rPr lang="zh-TW" altLang="en-US" smtClean="0"/>
              <a:pPr/>
              <a:t>85</a:t>
            </a:fld>
            <a:endParaRPr lang="zh-TW" altLang="en-US" dirty="0"/>
          </a:p>
        </p:txBody>
      </p:sp>
    </p:spTree>
    <p:extLst>
      <p:ext uri="{BB962C8B-B14F-4D97-AF65-F5344CB8AC3E}">
        <p14:creationId xmlns:p14="http://schemas.microsoft.com/office/powerpoint/2010/main" val="10590671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DA83CB-8C70-4E6D-9E76-3F1EF7CFB084}"/>
              </a:ext>
            </a:extLst>
          </p:cNvPr>
          <p:cNvSpPr>
            <a:spLocks noGrp="1"/>
          </p:cNvSpPr>
          <p:nvPr>
            <p:ph type="ctrTitle"/>
          </p:nvPr>
        </p:nvSpPr>
        <p:spPr/>
        <p:txBody>
          <a:bodyPr/>
          <a:lstStyle/>
          <a:p>
            <a:r>
              <a:rPr lang="en-US" altLang="zh-TW" dirty="0"/>
              <a:t>Heat Map</a:t>
            </a:r>
            <a:endParaRPr lang="zh-TW" altLang="en-US" dirty="0"/>
          </a:p>
        </p:txBody>
      </p:sp>
      <p:sp>
        <p:nvSpPr>
          <p:cNvPr id="3" name="副標題 2">
            <a:extLst>
              <a:ext uri="{FF2B5EF4-FFF2-40B4-BE49-F238E27FC236}">
                <a16:creationId xmlns:a16="http://schemas.microsoft.com/office/drawing/2014/main" id="{BA9C88A2-6362-43B5-AC1F-04CF094E111E}"/>
              </a:ext>
            </a:extLst>
          </p:cNvPr>
          <p:cNvSpPr>
            <a:spLocks noGrp="1"/>
          </p:cNvSpPr>
          <p:nvPr>
            <p:ph type="subTitle" idx="1"/>
          </p:nvPr>
        </p:nvSpPr>
        <p:spPr/>
        <p:txBody>
          <a:bodyPr>
            <a:normAutofit/>
          </a:bodyPr>
          <a:lstStyle/>
          <a:p>
            <a:r>
              <a:rPr lang="en-US" altLang="zh-TW" sz="3200" dirty="0"/>
              <a:t>Use covid-19 related data to draw heat maps</a:t>
            </a:r>
            <a:endParaRPr lang="zh-TW" altLang="en-US" sz="3200" dirty="0"/>
          </a:p>
        </p:txBody>
      </p:sp>
    </p:spTree>
    <p:extLst>
      <p:ext uri="{BB962C8B-B14F-4D97-AF65-F5344CB8AC3E}">
        <p14:creationId xmlns:p14="http://schemas.microsoft.com/office/powerpoint/2010/main" val="28968843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180B13-080A-4AFF-83B5-10612D4D9F8D}"/>
              </a:ext>
            </a:extLst>
          </p:cNvPr>
          <p:cNvSpPr>
            <a:spLocks noGrp="1"/>
          </p:cNvSpPr>
          <p:nvPr>
            <p:ph type="title"/>
          </p:nvPr>
        </p:nvSpPr>
        <p:spPr/>
        <p:txBody>
          <a:bodyPr/>
          <a:lstStyle/>
          <a:p>
            <a:r>
              <a:rPr lang="en-US" altLang="zh-TW" dirty="0"/>
              <a:t>Draw a Heat Map</a:t>
            </a:r>
            <a:endParaRPr lang="zh-TW" altLang="en-US" dirty="0"/>
          </a:p>
        </p:txBody>
      </p:sp>
      <p:sp>
        <p:nvSpPr>
          <p:cNvPr id="3" name="內容版面配置區 2">
            <a:extLst>
              <a:ext uri="{FF2B5EF4-FFF2-40B4-BE49-F238E27FC236}">
                <a16:creationId xmlns:a16="http://schemas.microsoft.com/office/drawing/2014/main" id="{4EFE7B36-C485-4694-B0DF-A54B8BBE43B6}"/>
              </a:ext>
            </a:extLst>
          </p:cNvPr>
          <p:cNvSpPr>
            <a:spLocks noGrp="1"/>
          </p:cNvSpPr>
          <p:nvPr>
            <p:ph idx="1"/>
          </p:nvPr>
        </p:nvSpPr>
        <p:spPr>
          <a:xfrm>
            <a:off x="838200" y="1690688"/>
            <a:ext cx="10515600" cy="4351338"/>
          </a:xfrm>
        </p:spPr>
        <p:txBody>
          <a:bodyPr>
            <a:normAutofit/>
          </a:bodyPr>
          <a:lstStyle/>
          <a:p>
            <a:r>
              <a:rPr lang="en-US" altLang="zh-TW" dirty="0"/>
              <a:t>Load the library will use.</a:t>
            </a:r>
          </a:p>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p:txBody>
      </p:sp>
      <p:sp>
        <p:nvSpPr>
          <p:cNvPr id="4" name="投影片編號版面配置區 3">
            <a:extLst>
              <a:ext uri="{FF2B5EF4-FFF2-40B4-BE49-F238E27FC236}">
                <a16:creationId xmlns:a16="http://schemas.microsoft.com/office/drawing/2014/main" id="{E0CFA63D-24ED-42B5-8B34-0A8717F35851}"/>
              </a:ext>
            </a:extLst>
          </p:cNvPr>
          <p:cNvSpPr>
            <a:spLocks noGrp="1"/>
          </p:cNvSpPr>
          <p:nvPr>
            <p:ph type="sldNum" sz="quarter" idx="12"/>
          </p:nvPr>
        </p:nvSpPr>
        <p:spPr/>
        <p:txBody>
          <a:bodyPr/>
          <a:lstStyle/>
          <a:p>
            <a:fld id="{E504A1C3-1457-4AFD-B85B-DCAB18157F1E}" type="slidenum">
              <a:rPr lang="zh-TW" altLang="en-US" smtClean="0"/>
              <a:pPr/>
              <a:t>87</a:t>
            </a:fld>
            <a:endParaRPr lang="zh-TW" altLang="en-US" dirty="0"/>
          </a:p>
        </p:txBody>
      </p:sp>
      <p:pic>
        <p:nvPicPr>
          <p:cNvPr id="8" name="圖片 7" descr="一張含有 文字 的圖片&#10;&#10;自動產生的描述">
            <a:extLst>
              <a:ext uri="{FF2B5EF4-FFF2-40B4-BE49-F238E27FC236}">
                <a16:creationId xmlns:a16="http://schemas.microsoft.com/office/drawing/2014/main" id="{37C82E7C-0AC8-42C8-8149-D5A297D97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95083"/>
            <a:ext cx="9196578" cy="3012422"/>
          </a:xfrm>
          <a:prstGeom prst="rect">
            <a:avLst/>
          </a:prstGeom>
        </p:spPr>
      </p:pic>
    </p:spTree>
    <p:extLst>
      <p:ext uri="{BB962C8B-B14F-4D97-AF65-F5344CB8AC3E}">
        <p14:creationId xmlns:p14="http://schemas.microsoft.com/office/powerpoint/2010/main" val="28928485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A907F6-BA2B-4667-86AA-3F00E2E41872}"/>
              </a:ext>
            </a:extLst>
          </p:cNvPr>
          <p:cNvSpPr>
            <a:spLocks noGrp="1"/>
          </p:cNvSpPr>
          <p:nvPr>
            <p:ph type="title"/>
          </p:nvPr>
        </p:nvSpPr>
        <p:spPr/>
        <p:txBody>
          <a:bodyPr/>
          <a:lstStyle/>
          <a:p>
            <a:r>
              <a:rPr lang="en-US" altLang="zh-TW" dirty="0"/>
              <a:t>Draw a Map of the Administrative Regions of the United States</a:t>
            </a:r>
            <a:endParaRPr lang="zh-TW" altLang="en-US" dirty="0"/>
          </a:p>
        </p:txBody>
      </p:sp>
      <p:sp>
        <p:nvSpPr>
          <p:cNvPr id="3" name="內容版面配置區 2">
            <a:extLst>
              <a:ext uri="{FF2B5EF4-FFF2-40B4-BE49-F238E27FC236}">
                <a16:creationId xmlns:a16="http://schemas.microsoft.com/office/drawing/2014/main" id="{2C2C0F02-D099-4C80-8E30-210B5878D9F7}"/>
              </a:ext>
            </a:extLst>
          </p:cNvPr>
          <p:cNvSpPr>
            <a:spLocks noGrp="1"/>
          </p:cNvSpPr>
          <p:nvPr>
            <p:ph idx="1"/>
          </p:nvPr>
        </p:nvSpPr>
        <p:spPr>
          <a:xfrm>
            <a:off x="838200" y="1804988"/>
            <a:ext cx="10515600" cy="4351338"/>
          </a:xfrm>
        </p:spPr>
        <p:txBody>
          <a:bodyPr/>
          <a:lstStyle/>
          <a:p>
            <a:r>
              <a:rPr lang="en-US" altLang="zh-TW" dirty="0"/>
              <a:t>We use the parameter </a:t>
            </a:r>
            <a:r>
              <a:rPr lang="en-US" altLang="zh-TW" b="1" dirty="0">
                <a:solidFill>
                  <a:schemeClr val="accent1"/>
                </a:solidFill>
              </a:rPr>
              <a:t>location</a:t>
            </a:r>
            <a:r>
              <a:rPr lang="en-US" altLang="zh-TW" dirty="0"/>
              <a:t> of the </a:t>
            </a:r>
            <a:r>
              <a:rPr lang="en-US" altLang="zh-TW" b="1" dirty="0" err="1">
                <a:solidFill>
                  <a:schemeClr val="accent1"/>
                </a:solidFill>
              </a:rPr>
              <a:t>folium.map</a:t>
            </a:r>
            <a:r>
              <a:rPr lang="en-US" altLang="zh-TW" b="1" dirty="0">
                <a:solidFill>
                  <a:schemeClr val="accent1"/>
                </a:solidFill>
              </a:rPr>
              <a:t> </a:t>
            </a:r>
            <a:r>
              <a:rPr lang="en-US" altLang="zh-TW" dirty="0"/>
              <a:t>function to specify the latitude and longitude.</a:t>
            </a:r>
          </a:p>
          <a:p>
            <a:r>
              <a:rPr lang="en-US" altLang="zh-TW" b="1" dirty="0" err="1">
                <a:solidFill>
                  <a:schemeClr val="accent1"/>
                </a:solidFill>
              </a:rPr>
              <a:t>zoom_start</a:t>
            </a:r>
            <a:r>
              <a:rPr lang="en-US" altLang="zh-TW" b="1" dirty="0">
                <a:solidFill>
                  <a:schemeClr val="accent1"/>
                </a:solidFill>
              </a:rPr>
              <a:t> </a:t>
            </a:r>
            <a:r>
              <a:rPr lang="en-US" altLang="zh-TW" dirty="0"/>
              <a:t>is the zoom level of the map. The smaller the value, the larger the coverage of the map. On the contrary, the larger the value, the smaller the coverage of the map.</a:t>
            </a:r>
            <a:endParaRPr lang="zh-TW" altLang="en-US" dirty="0"/>
          </a:p>
        </p:txBody>
      </p:sp>
      <p:sp>
        <p:nvSpPr>
          <p:cNvPr id="4" name="投影片編號版面配置區 3">
            <a:extLst>
              <a:ext uri="{FF2B5EF4-FFF2-40B4-BE49-F238E27FC236}">
                <a16:creationId xmlns:a16="http://schemas.microsoft.com/office/drawing/2014/main" id="{963123D4-B201-4EC0-B189-335732371749}"/>
              </a:ext>
            </a:extLst>
          </p:cNvPr>
          <p:cNvSpPr>
            <a:spLocks noGrp="1"/>
          </p:cNvSpPr>
          <p:nvPr>
            <p:ph type="sldNum" sz="quarter" idx="12"/>
          </p:nvPr>
        </p:nvSpPr>
        <p:spPr/>
        <p:txBody>
          <a:bodyPr/>
          <a:lstStyle/>
          <a:p>
            <a:fld id="{E504A1C3-1457-4AFD-B85B-DCAB18157F1E}" type="slidenum">
              <a:rPr lang="zh-TW" altLang="en-US" smtClean="0"/>
              <a:pPr/>
              <a:t>88</a:t>
            </a:fld>
            <a:endParaRPr lang="zh-TW" altLang="en-US" dirty="0"/>
          </a:p>
        </p:txBody>
      </p:sp>
      <p:pic>
        <p:nvPicPr>
          <p:cNvPr id="7" name="圖片 6">
            <a:extLst>
              <a:ext uri="{FF2B5EF4-FFF2-40B4-BE49-F238E27FC236}">
                <a16:creationId xmlns:a16="http://schemas.microsoft.com/office/drawing/2014/main" id="{A637D8A5-49EA-4186-8D36-144B83BC0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221152"/>
            <a:ext cx="10515600" cy="1143606"/>
          </a:xfrm>
          <a:prstGeom prst="rect">
            <a:avLst/>
          </a:prstGeom>
        </p:spPr>
      </p:pic>
    </p:spTree>
    <p:extLst>
      <p:ext uri="{BB962C8B-B14F-4D97-AF65-F5344CB8AC3E}">
        <p14:creationId xmlns:p14="http://schemas.microsoft.com/office/powerpoint/2010/main" val="17070261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A907F6-BA2B-4667-86AA-3F00E2E41872}"/>
              </a:ext>
            </a:extLst>
          </p:cNvPr>
          <p:cNvSpPr>
            <a:spLocks noGrp="1"/>
          </p:cNvSpPr>
          <p:nvPr>
            <p:ph type="title"/>
          </p:nvPr>
        </p:nvSpPr>
        <p:spPr/>
        <p:txBody>
          <a:bodyPr/>
          <a:lstStyle/>
          <a:p>
            <a:r>
              <a:rPr lang="en-US" altLang="zh-TW" dirty="0"/>
              <a:t>Draw a Map of the Administrative Regions of the United States (Cont’d)</a:t>
            </a:r>
            <a:endParaRPr lang="zh-TW" altLang="en-US" dirty="0"/>
          </a:p>
        </p:txBody>
      </p:sp>
      <p:sp>
        <p:nvSpPr>
          <p:cNvPr id="3" name="內容版面配置區 2">
            <a:extLst>
              <a:ext uri="{FF2B5EF4-FFF2-40B4-BE49-F238E27FC236}">
                <a16:creationId xmlns:a16="http://schemas.microsoft.com/office/drawing/2014/main" id="{2C2C0F02-D099-4C80-8E30-210B5878D9F7}"/>
              </a:ext>
            </a:extLst>
          </p:cNvPr>
          <p:cNvSpPr>
            <a:spLocks noGrp="1"/>
          </p:cNvSpPr>
          <p:nvPr>
            <p:ph idx="1"/>
          </p:nvPr>
        </p:nvSpPr>
        <p:spPr>
          <a:xfrm>
            <a:off x="838200" y="1690688"/>
            <a:ext cx="10515600" cy="4351338"/>
          </a:xfrm>
        </p:spPr>
        <p:txBody>
          <a:bodyPr/>
          <a:lstStyle/>
          <a:p>
            <a:r>
              <a:rPr lang="en-US" altLang="zh-TW" dirty="0"/>
              <a:t>Then use the </a:t>
            </a:r>
            <a:r>
              <a:rPr lang="en-US" altLang="zh-TW" b="1" dirty="0" err="1">
                <a:solidFill>
                  <a:schemeClr val="accent1"/>
                </a:solidFill>
              </a:rPr>
              <a:t>folium.Choropleth</a:t>
            </a:r>
            <a:r>
              <a:rPr lang="en-US" altLang="zh-TW" dirty="0"/>
              <a:t> function to draw a colored map of the administrative regions of the US states. The </a:t>
            </a:r>
            <a:r>
              <a:rPr lang="en-US" altLang="zh-TW" b="1" dirty="0" err="1">
                <a:solidFill>
                  <a:schemeClr val="accent1"/>
                </a:solidFill>
              </a:rPr>
              <a:t>add_map</a:t>
            </a:r>
            <a:r>
              <a:rPr lang="en-US" altLang="zh-TW" dirty="0"/>
              <a:t> function can add map color and transparency, border color and thickness to our </a:t>
            </a:r>
            <a:r>
              <a:rPr lang="en-US" altLang="zh-TW" b="1" dirty="0" err="1">
                <a:solidFill>
                  <a:schemeClr val="accent1"/>
                </a:solidFill>
              </a:rPr>
              <a:t>base_map</a:t>
            </a:r>
            <a:r>
              <a:rPr lang="en-US" altLang="zh-TW" dirty="0"/>
              <a:t>.</a:t>
            </a:r>
          </a:p>
          <a:p>
            <a:r>
              <a:rPr lang="en-US" altLang="zh-TW" b="1" dirty="0">
                <a:solidFill>
                  <a:schemeClr val="accent1"/>
                </a:solidFill>
              </a:rPr>
              <a:t>json</a:t>
            </a:r>
            <a:r>
              <a:rPr lang="en-US" altLang="zh-TW" dirty="0"/>
              <a:t> function is used to import data (because usually map files are </a:t>
            </a:r>
            <a:r>
              <a:rPr lang="en-US" altLang="zh-TW" dirty="0" err="1"/>
              <a:t>geojson</a:t>
            </a:r>
            <a:r>
              <a:rPr lang="en-US" altLang="zh-TW" dirty="0"/>
              <a:t> files).</a:t>
            </a:r>
            <a:endParaRPr lang="zh-TW" altLang="en-US" dirty="0"/>
          </a:p>
        </p:txBody>
      </p:sp>
      <p:sp>
        <p:nvSpPr>
          <p:cNvPr id="4" name="投影片編號版面配置區 3">
            <a:extLst>
              <a:ext uri="{FF2B5EF4-FFF2-40B4-BE49-F238E27FC236}">
                <a16:creationId xmlns:a16="http://schemas.microsoft.com/office/drawing/2014/main" id="{963123D4-B201-4EC0-B189-335732371749}"/>
              </a:ext>
            </a:extLst>
          </p:cNvPr>
          <p:cNvSpPr>
            <a:spLocks noGrp="1"/>
          </p:cNvSpPr>
          <p:nvPr>
            <p:ph type="sldNum" sz="quarter" idx="12"/>
          </p:nvPr>
        </p:nvSpPr>
        <p:spPr>
          <a:xfrm>
            <a:off x="8610600" y="6492875"/>
            <a:ext cx="2743200" cy="365125"/>
          </a:xfrm>
        </p:spPr>
        <p:txBody>
          <a:bodyPr/>
          <a:lstStyle/>
          <a:p>
            <a:fld id="{E504A1C3-1457-4AFD-B85B-DCAB18157F1E}" type="slidenum">
              <a:rPr lang="zh-TW" altLang="en-US" smtClean="0"/>
              <a:pPr/>
              <a:t>89</a:t>
            </a:fld>
            <a:endParaRPr lang="zh-TW" altLang="en-US" dirty="0"/>
          </a:p>
        </p:txBody>
      </p:sp>
      <p:pic>
        <p:nvPicPr>
          <p:cNvPr id="7" name="圖片 6" descr="一張含有 文字 的圖片&#10;&#10;自動產生的描述">
            <a:extLst>
              <a:ext uri="{FF2B5EF4-FFF2-40B4-BE49-F238E27FC236}">
                <a16:creationId xmlns:a16="http://schemas.microsoft.com/office/drawing/2014/main" id="{CFBDBD89-748A-4DF3-A819-EE878A357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101" y="4264263"/>
            <a:ext cx="10710499" cy="2228612"/>
          </a:xfrm>
          <a:prstGeom prst="rect">
            <a:avLst/>
          </a:prstGeom>
        </p:spPr>
      </p:pic>
    </p:spTree>
    <p:extLst>
      <p:ext uri="{BB962C8B-B14F-4D97-AF65-F5344CB8AC3E}">
        <p14:creationId xmlns:p14="http://schemas.microsoft.com/office/powerpoint/2010/main" val="1126693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E7B76B-1432-4EF4-BC5A-EA764021DB0E}"/>
              </a:ext>
            </a:extLst>
          </p:cNvPr>
          <p:cNvSpPr>
            <a:spLocks noGrp="1"/>
          </p:cNvSpPr>
          <p:nvPr>
            <p:ph type="title"/>
          </p:nvPr>
        </p:nvSpPr>
        <p:spPr/>
        <p:txBody>
          <a:bodyPr/>
          <a:lstStyle/>
          <a:p>
            <a:r>
              <a:rPr lang="en-US" altLang="zh-TW" dirty="0"/>
              <a:t>Create a New Notebook</a:t>
            </a:r>
            <a:endParaRPr lang="zh-TW" altLang="en-US" dirty="0"/>
          </a:p>
        </p:txBody>
      </p:sp>
      <p:sp>
        <p:nvSpPr>
          <p:cNvPr id="3" name="內容版面配置區 2">
            <a:extLst>
              <a:ext uri="{FF2B5EF4-FFF2-40B4-BE49-F238E27FC236}">
                <a16:creationId xmlns:a16="http://schemas.microsoft.com/office/drawing/2014/main" id="{56040449-F3B6-488D-9B08-B0A7A211AD10}"/>
              </a:ext>
            </a:extLst>
          </p:cNvPr>
          <p:cNvSpPr>
            <a:spLocks noGrp="1"/>
          </p:cNvSpPr>
          <p:nvPr>
            <p:ph idx="1"/>
          </p:nvPr>
        </p:nvSpPr>
        <p:spPr>
          <a:xfrm>
            <a:off x="838200" y="1529790"/>
            <a:ext cx="10515600" cy="4351338"/>
          </a:xfrm>
        </p:spPr>
        <p:txBody>
          <a:bodyPr/>
          <a:lstStyle/>
          <a:p>
            <a:r>
              <a:rPr lang="en-US" altLang="zh-TW" dirty="0"/>
              <a:t>Select "</a:t>
            </a:r>
            <a:r>
              <a:rPr lang="en-US" altLang="zh-TW" dirty="0">
                <a:solidFill>
                  <a:schemeClr val="accent1"/>
                </a:solidFill>
              </a:rPr>
              <a:t>Python 3</a:t>
            </a:r>
            <a:r>
              <a:rPr lang="en-US" altLang="zh-TW" dirty="0"/>
              <a:t>" from the "</a:t>
            </a:r>
            <a:r>
              <a:rPr lang="en-US" altLang="zh-TW" dirty="0">
                <a:solidFill>
                  <a:schemeClr val="accent1"/>
                </a:solidFill>
              </a:rPr>
              <a:t>New</a:t>
            </a:r>
            <a:r>
              <a:rPr lang="en-US" altLang="zh-TW" dirty="0"/>
              <a:t>" drop-down.</a:t>
            </a:r>
            <a:endParaRPr lang="zh-TW" altLang="en-US" dirty="0"/>
          </a:p>
        </p:txBody>
      </p:sp>
      <p:sp>
        <p:nvSpPr>
          <p:cNvPr id="4" name="投影片編號版面配置區 3">
            <a:extLst>
              <a:ext uri="{FF2B5EF4-FFF2-40B4-BE49-F238E27FC236}">
                <a16:creationId xmlns:a16="http://schemas.microsoft.com/office/drawing/2014/main" id="{BE7F515C-C2F5-48CB-9562-D800DC97228C}"/>
              </a:ext>
            </a:extLst>
          </p:cNvPr>
          <p:cNvSpPr>
            <a:spLocks noGrp="1"/>
          </p:cNvSpPr>
          <p:nvPr>
            <p:ph type="sldNum" sz="quarter" idx="12"/>
          </p:nvPr>
        </p:nvSpPr>
        <p:spPr/>
        <p:txBody>
          <a:bodyPr/>
          <a:lstStyle/>
          <a:p>
            <a:fld id="{E504A1C3-1457-4AFD-B85B-DCAB18157F1E}" type="slidenum">
              <a:rPr lang="zh-TW" altLang="en-US" smtClean="0"/>
              <a:pPr/>
              <a:t>9</a:t>
            </a:fld>
            <a:endParaRPr lang="zh-TW" altLang="en-US" dirty="0"/>
          </a:p>
        </p:txBody>
      </p:sp>
      <p:pic>
        <p:nvPicPr>
          <p:cNvPr id="6" name="圖片 5">
            <a:extLst>
              <a:ext uri="{FF2B5EF4-FFF2-40B4-BE49-F238E27FC236}">
                <a16:creationId xmlns:a16="http://schemas.microsoft.com/office/drawing/2014/main" id="{8B7514AA-B59C-4AD5-A2A3-472C33AFA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510" y="2357724"/>
            <a:ext cx="9353550" cy="3554577"/>
          </a:xfrm>
          <a:prstGeom prst="rect">
            <a:avLst/>
          </a:prstGeom>
        </p:spPr>
      </p:pic>
    </p:spTree>
    <p:extLst>
      <p:ext uri="{BB962C8B-B14F-4D97-AF65-F5344CB8AC3E}">
        <p14:creationId xmlns:p14="http://schemas.microsoft.com/office/powerpoint/2010/main" val="29492717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64B3F7-9DD8-4CC9-B62E-29A025F99AA7}"/>
              </a:ext>
            </a:extLst>
          </p:cNvPr>
          <p:cNvSpPr>
            <a:spLocks noGrp="1"/>
          </p:cNvSpPr>
          <p:nvPr>
            <p:ph type="title"/>
          </p:nvPr>
        </p:nvSpPr>
        <p:spPr>
          <a:xfrm>
            <a:off x="838200" y="204226"/>
            <a:ext cx="10515600" cy="1325563"/>
          </a:xfrm>
        </p:spPr>
        <p:txBody>
          <a:bodyPr/>
          <a:lstStyle/>
          <a:p>
            <a:r>
              <a:rPr lang="en-US" altLang="zh-TW" dirty="0"/>
              <a:t>Draw a Map of the Administrative Regions of the United States (Cont’d)</a:t>
            </a:r>
            <a:endParaRPr lang="zh-TW" altLang="en-US" dirty="0"/>
          </a:p>
        </p:txBody>
      </p:sp>
      <p:sp>
        <p:nvSpPr>
          <p:cNvPr id="3" name="內容版面配置區 2">
            <a:extLst>
              <a:ext uri="{FF2B5EF4-FFF2-40B4-BE49-F238E27FC236}">
                <a16:creationId xmlns:a16="http://schemas.microsoft.com/office/drawing/2014/main" id="{E51C16DB-695D-4606-9187-71DA4AC61539}"/>
              </a:ext>
            </a:extLst>
          </p:cNvPr>
          <p:cNvSpPr>
            <a:spLocks noGrp="1"/>
          </p:cNvSpPr>
          <p:nvPr>
            <p:ph idx="1"/>
          </p:nvPr>
        </p:nvSpPr>
        <p:spPr>
          <a:xfrm>
            <a:off x="838200" y="1529789"/>
            <a:ext cx="10515600" cy="4351338"/>
          </a:xfrm>
        </p:spPr>
        <p:txBody>
          <a:bodyPr/>
          <a:lstStyle/>
          <a:p>
            <a:r>
              <a:rPr lang="en-US" altLang="zh-TW" dirty="0"/>
              <a:t>Map of the United States after coloring.</a:t>
            </a:r>
            <a:endParaRPr lang="zh-TW" altLang="en-US" dirty="0"/>
          </a:p>
        </p:txBody>
      </p:sp>
      <p:sp>
        <p:nvSpPr>
          <p:cNvPr id="4" name="投影片編號版面配置區 3">
            <a:extLst>
              <a:ext uri="{FF2B5EF4-FFF2-40B4-BE49-F238E27FC236}">
                <a16:creationId xmlns:a16="http://schemas.microsoft.com/office/drawing/2014/main" id="{08C2F1C1-304E-4C4B-961D-57573B68D0AC}"/>
              </a:ext>
            </a:extLst>
          </p:cNvPr>
          <p:cNvSpPr>
            <a:spLocks noGrp="1"/>
          </p:cNvSpPr>
          <p:nvPr>
            <p:ph type="sldNum" sz="quarter" idx="12"/>
          </p:nvPr>
        </p:nvSpPr>
        <p:spPr/>
        <p:txBody>
          <a:bodyPr/>
          <a:lstStyle/>
          <a:p>
            <a:fld id="{E504A1C3-1457-4AFD-B85B-DCAB18157F1E}" type="slidenum">
              <a:rPr lang="zh-TW" altLang="en-US" smtClean="0"/>
              <a:pPr/>
              <a:t>90</a:t>
            </a:fld>
            <a:endParaRPr lang="zh-TW" altLang="en-US" dirty="0"/>
          </a:p>
        </p:txBody>
      </p:sp>
      <p:pic>
        <p:nvPicPr>
          <p:cNvPr id="5" name="內容版面配置區 5" descr="一張含有 地圖 的圖片&#10;&#10;自動產生的描述">
            <a:extLst>
              <a:ext uri="{FF2B5EF4-FFF2-40B4-BE49-F238E27FC236}">
                <a16:creationId xmlns:a16="http://schemas.microsoft.com/office/drawing/2014/main" id="{9B0EE79D-8200-46AF-BFD3-1240D2D16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8860" y="1975038"/>
            <a:ext cx="8163339" cy="4746437"/>
          </a:xfrm>
          <a:prstGeom prst="rect">
            <a:avLst/>
          </a:prstGeom>
        </p:spPr>
      </p:pic>
    </p:spTree>
    <p:extLst>
      <p:ext uri="{BB962C8B-B14F-4D97-AF65-F5344CB8AC3E}">
        <p14:creationId xmlns:p14="http://schemas.microsoft.com/office/powerpoint/2010/main" val="32252164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C2AF21-4562-4041-B017-FACAF3EFE43C}"/>
              </a:ext>
            </a:extLst>
          </p:cNvPr>
          <p:cNvSpPr>
            <a:spLocks noGrp="1"/>
          </p:cNvSpPr>
          <p:nvPr>
            <p:ph type="title"/>
          </p:nvPr>
        </p:nvSpPr>
        <p:spPr>
          <a:xfrm>
            <a:off x="838200" y="240086"/>
            <a:ext cx="10515600" cy="1325563"/>
          </a:xfrm>
        </p:spPr>
        <p:txBody>
          <a:bodyPr/>
          <a:lstStyle/>
          <a:p>
            <a:r>
              <a:rPr lang="en-US" altLang="zh-TW" dirty="0"/>
              <a:t>Number of Cases of COVID-19 in U.S. States</a:t>
            </a:r>
            <a:endParaRPr lang="zh-TW" altLang="en-US" dirty="0"/>
          </a:p>
        </p:txBody>
      </p:sp>
      <p:sp>
        <p:nvSpPr>
          <p:cNvPr id="3" name="內容版面配置區 2">
            <a:extLst>
              <a:ext uri="{FF2B5EF4-FFF2-40B4-BE49-F238E27FC236}">
                <a16:creationId xmlns:a16="http://schemas.microsoft.com/office/drawing/2014/main" id="{C9271AFA-D891-486E-B71C-F0FDC663AE88}"/>
              </a:ext>
            </a:extLst>
          </p:cNvPr>
          <p:cNvSpPr>
            <a:spLocks noGrp="1"/>
          </p:cNvSpPr>
          <p:nvPr>
            <p:ph idx="1"/>
          </p:nvPr>
        </p:nvSpPr>
        <p:spPr>
          <a:xfrm>
            <a:off x="838200" y="1342231"/>
            <a:ext cx="10515600" cy="4351338"/>
          </a:xfrm>
        </p:spPr>
        <p:txBody>
          <a:bodyPr/>
          <a:lstStyle/>
          <a:p>
            <a:r>
              <a:rPr lang="en-US" altLang="zh-TW" dirty="0"/>
              <a:t>Create a csv file (named </a:t>
            </a:r>
            <a:r>
              <a:rPr lang="en-US" altLang="zh-TW" b="1" dirty="0" err="1">
                <a:solidFill>
                  <a:schemeClr val="accent1"/>
                </a:solidFill>
              </a:rPr>
              <a:t>covid_usastate</a:t>
            </a:r>
            <a:r>
              <a:rPr lang="en-US" altLang="zh-TW" dirty="0"/>
              <a:t>) of the number of people diagnosed with covid-19 in each state in the United States, and use it as data to draw a heat map.</a:t>
            </a:r>
            <a:endParaRPr lang="zh-TW" altLang="en-US" dirty="0"/>
          </a:p>
        </p:txBody>
      </p:sp>
      <p:sp>
        <p:nvSpPr>
          <p:cNvPr id="4" name="投影片編號版面配置區 3">
            <a:extLst>
              <a:ext uri="{FF2B5EF4-FFF2-40B4-BE49-F238E27FC236}">
                <a16:creationId xmlns:a16="http://schemas.microsoft.com/office/drawing/2014/main" id="{E5337A3E-179D-4818-ACE9-E9ED93FF56A5}"/>
              </a:ext>
            </a:extLst>
          </p:cNvPr>
          <p:cNvSpPr>
            <a:spLocks noGrp="1"/>
          </p:cNvSpPr>
          <p:nvPr>
            <p:ph type="sldNum" sz="quarter" idx="12"/>
          </p:nvPr>
        </p:nvSpPr>
        <p:spPr/>
        <p:txBody>
          <a:bodyPr/>
          <a:lstStyle/>
          <a:p>
            <a:fld id="{E504A1C3-1457-4AFD-B85B-DCAB18157F1E}" type="slidenum">
              <a:rPr lang="zh-TW" altLang="en-US" smtClean="0"/>
              <a:pPr/>
              <a:t>91</a:t>
            </a:fld>
            <a:endParaRPr lang="zh-TW" altLang="en-US" dirty="0"/>
          </a:p>
        </p:txBody>
      </p:sp>
      <p:pic>
        <p:nvPicPr>
          <p:cNvPr id="6" name="圖片 5" descr="一張含有 桌 的圖片&#10;&#10;自動產生的描述">
            <a:extLst>
              <a:ext uri="{FF2B5EF4-FFF2-40B4-BE49-F238E27FC236}">
                <a16:creationId xmlns:a16="http://schemas.microsoft.com/office/drawing/2014/main" id="{9C8D5F06-2EAA-4214-88E0-40A2BF461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055" y="2555788"/>
            <a:ext cx="5073751" cy="3800562"/>
          </a:xfrm>
          <a:prstGeom prst="rect">
            <a:avLst/>
          </a:prstGeom>
        </p:spPr>
      </p:pic>
      <p:sp>
        <p:nvSpPr>
          <p:cNvPr id="5" name="文字方塊 4">
            <a:extLst>
              <a:ext uri="{FF2B5EF4-FFF2-40B4-BE49-F238E27FC236}">
                <a16:creationId xmlns:a16="http://schemas.microsoft.com/office/drawing/2014/main" id="{4D59BF71-5F43-46ED-AB51-E9CC8AA4D4F7}"/>
              </a:ext>
            </a:extLst>
          </p:cNvPr>
          <p:cNvSpPr txBox="1"/>
          <p:nvPr/>
        </p:nvSpPr>
        <p:spPr>
          <a:xfrm>
            <a:off x="3256055" y="6426382"/>
            <a:ext cx="6390409" cy="369332"/>
          </a:xfrm>
          <a:prstGeom prst="rect">
            <a:avLst/>
          </a:prstGeom>
          <a:noFill/>
        </p:spPr>
        <p:txBody>
          <a:bodyPr wrap="square" rtlCol="0">
            <a:spAutoFit/>
          </a:bodyPr>
          <a:lstStyle/>
          <a:p>
            <a:r>
              <a:rPr lang="en-US" altLang="zh-TW" dirty="0">
                <a:hlinkClick r:id="rId4"/>
              </a:rPr>
              <a:t>https://www.worldometers.info/coronavirus/country/us/</a:t>
            </a:r>
            <a:endParaRPr lang="zh-TW" altLang="en-US" dirty="0"/>
          </a:p>
        </p:txBody>
      </p:sp>
    </p:spTree>
    <p:extLst>
      <p:ext uri="{BB962C8B-B14F-4D97-AF65-F5344CB8AC3E}">
        <p14:creationId xmlns:p14="http://schemas.microsoft.com/office/powerpoint/2010/main" val="32789199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261871-7A0B-4A9A-9CDA-1E224C52C6D4}"/>
              </a:ext>
            </a:extLst>
          </p:cNvPr>
          <p:cNvSpPr>
            <a:spLocks noGrp="1"/>
          </p:cNvSpPr>
          <p:nvPr>
            <p:ph type="title"/>
          </p:nvPr>
        </p:nvSpPr>
        <p:spPr/>
        <p:txBody>
          <a:bodyPr/>
          <a:lstStyle/>
          <a:p>
            <a:r>
              <a:rPr lang="en-US" altLang="zh-TW" dirty="0"/>
              <a:t>Heat Map of Cases Diagnosed with COVID-19</a:t>
            </a:r>
            <a:endParaRPr lang="zh-TW" altLang="en-US" dirty="0"/>
          </a:p>
        </p:txBody>
      </p:sp>
      <p:sp>
        <p:nvSpPr>
          <p:cNvPr id="3" name="內容版面配置區 2">
            <a:extLst>
              <a:ext uri="{FF2B5EF4-FFF2-40B4-BE49-F238E27FC236}">
                <a16:creationId xmlns:a16="http://schemas.microsoft.com/office/drawing/2014/main" id="{99F2312C-C4C3-4C63-BAA8-7361A13D9E1A}"/>
              </a:ext>
            </a:extLst>
          </p:cNvPr>
          <p:cNvSpPr>
            <a:spLocks noGrp="1"/>
          </p:cNvSpPr>
          <p:nvPr>
            <p:ph idx="1"/>
          </p:nvPr>
        </p:nvSpPr>
        <p:spPr>
          <a:xfrm>
            <a:off x="838200" y="1557268"/>
            <a:ext cx="10515600" cy="4351338"/>
          </a:xfrm>
        </p:spPr>
        <p:txBody>
          <a:bodyPr/>
          <a:lstStyle/>
          <a:p>
            <a:r>
              <a:rPr lang="en-US" altLang="zh-TW" dirty="0"/>
              <a:t>The </a:t>
            </a:r>
            <a:r>
              <a:rPr lang="en-US" altLang="zh-TW" b="1" dirty="0" err="1">
                <a:solidFill>
                  <a:schemeClr val="accent1"/>
                </a:solidFill>
              </a:rPr>
              <a:t>read_csv</a:t>
            </a:r>
            <a:r>
              <a:rPr lang="en-US" altLang="zh-TW" dirty="0"/>
              <a:t> function can help us read csv files stored in </a:t>
            </a:r>
            <a:r>
              <a:rPr lang="en-US" altLang="zh-TW" dirty="0" err="1"/>
              <a:t>Jupyter</a:t>
            </a:r>
            <a:r>
              <a:rPr lang="en-US" altLang="zh-TW" dirty="0"/>
              <a:t>.</a:t>
            </a:r>
          </a:p>
          <a:p>
            <a:r>
              <a:rPr lang="en-US" altLang="zh-TW" dirty="0"/>
              <a:t>When folium manipulates map information, you must first call the base map with the </a:t>
            </a:r>
            <a:r>
              <a:rPr lang="en-US" altLang="zh-TW" b="1" dirty="0" err="1">
                <a:solidFill>
                  <a:schemeClr val="accent1"/>
                </a:solidFill>
              </a:rPr>
              <a:t>folium.map</a:t>
            </a:r>
            <a:r>
              <a:rPr lang="en-US" altLang="zh-TW" dirty="0"/>
              <a:t> function, and then assign the data frame to the parameter </a:t>
            </a:r>
            <a:r>
              <a:rPr lang="en-US" altLang="zh-TW" b="1" dirty="0">
                <a:solidFill>
                  <a:schemeClr val="accent1"/>
                </a:solidFill>
              </a:rPr>
              <a:t>data</a:t>
            </a:r>
            <a:r>
              <a:rPr lang="en-US" altLang="zh-TW" dirty="0"/>
              <a:t> of the </a:t>
            </a:r>
            <a:r>
              <a:rPr lang="en-US" altLang="zh-TW" b="1" dirty="0" err="1">
                <a:solidFill>
                  <a:schemeClr val="accent1"/>
                </a:solidFill>
              </a:rPr>
              <a:t>folium.Choropleth</a:t>
            </a:r>
            <a:r>
              <a:rPr lang="en-US" altLang="zh-TW" dirty="0"/>
              <a:t> function.</a:t>
            </a:r>
            <a:endParaRPr lang="zh-TW" altLang="en-US" dirty="0"/>
          </a:p>
        </p:txBody>
      </p:sp>
      <p:sp>
        <p:nvSpPr>
          <p:cNvPr id="4" name="投影片編號版面配置區 3">
            <a:extLst>
              <a:ext uri="{FF2B5EF4-FFF2-40B4-BE49-F238E27FC236}">
                <a16:creationId xmlns:a16="http://schemas.microsoft.com/office/drawing/2014/main" id="{2E56150E-267D-4DDB-B72F-F9C2112087A7}"/>
              </a:ext>
            </a:extLst>
          </p:cNvPr>
          <p:cNvSpPr>
            <a:spLocks noGrp="1"/>
          </p:cNvSpPr>
          <p:nvPr>
            <p:ph type="sldNum" sz="quarter" idx="12"/>
          </p:nvPr>
        </p:nvSpPr>
        <p:spPr/>
        <p:txBody>
          <a:bodyPr/>
          <a:lstStyle/>
          <a:p>
            <a:fld id="{E504A1C3-1457-4AFD-B85B-DCAB18157F1E}" type="slidenum">
              <a:rPr lang="zh-TW" altLang="en-US" smtClean="0"/>
              <a:pPr/>
              <a:t>92</a:t>
            </a:fld>
            <a:endParaRPr lang="zh-TW" altLang="en-US" dirty="0"/>
          </a:p>
        </p:txBody>
      </p:sp>
      <p:pic>
        <p:nvPicPr>
          <p:cNvPr id="5" name="內容版面配置區 9" descr="一張含有 文字 的圖片&#10;&#10;自動產生的描述">
            <a:extLst>
              <a:ext uri="{FF2B5EF4-FFF2-40B4-BE49-F238E27FC236}">
                <a16:creationId xmlns:a16="http://schemas.microsoft.com/office/drawing/2014/main" id="{CFE165A1-9822-4825-A5E7-89726FC2D0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035" y="3411434"/>
            <a:ext cx="9575556" cy="3266548"/>
          </a:xfrm>
          <a:prstGeom prst="rect">
            <a:avLst/>
          </a:prstGeom>
        </p:spPr>
      </p:pic>
    </p:spTree>
    <p:extLst>
      <p:ext uri="{BB962C8B-B14F-4D97-AF65-F5344CB8AC3E}">
        <p14:creationId xmlns:p14="http://schemas.microsoft.com/office/powerpoint/2010/main" val="41385760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6D35A7-2595-44B9-8682-0F3FEA349989}"/>
              </a:ext>
            </a:extLst>
          </p:cNvPr>
          <p:cNvSpPr>
            <a:spLocks noGrp="1"/>
          </p:cNvSpPr>
          <p:nvPr>
            <p:ph type="title"/>
          </p:nvPr>
        </p:nvSpPr>
        <p:spPr/>
        <p:txBody>
          <a:bodyPr/>
          <a:lstStyle/>
          <a:p>
            <a:r>
              <a:rPr lang="en-US" altLang="zh-TW" dirty="0"/>
              <a:t>Heat Map of Cases Diagnosed with COVID-19 (Cont’d)</a:t>
            </a:r>
            <a:endParaRPr lang="zh-TW" altLang="en-US" dirty="0"/>
          </a:p>
        </p:txBody>
      </p:sp>
      <p:sp>
        <p:nvSpPr>
          <p:cNvPr id="3" name="內容版面配置區 2">
            <a:extLst>
              <a:ext uri="{FF2B5EF4-FFF2-40B4-BE49-F238E27FC236}">
                <a16:creationId xmlns:a16="http://schemas.microsoft.com/office/drawing/2014/main" id="{332D60AC-B813-455E-9B4F-C564A98A2257}"/>
              </a:ext>
            </a:extLst>
          </p:cNvPr>
          <p:cNvSpPr>
            <a:spLocks noGrp="1"/>
          </p:cNvSpPr>
          <p:nvPr>
            <p:ph idx="1"/>
          </p:nvPr>
        </p:nvSpPr>
        <p:spPr>
          <a:xfrm>
            <a:off x="838200" y="1690688"/>
            <a:ext cx="10515600" cy="4351338"/>
          </a:xfrm>
        </p:spPr>
        <p:txBody>
          <a:bodyPr/>
          <a:lstStyle/>
          <a:p>
            <a:r>
              <a:rPr lang="en-US" altLang="zh-TW" dirty="0"/>
              <a:t>Use the </a:t>
            </a:r>
            <a:r>
              <a:rPr lang="en-US" altLang="zh-TW" b="1" dirty="0">
                <a:solidFill>
                  <a:schemeClr val="accent1"/>
                </a:solidFill>
              </a:rPr>
              <a:t>columns</a:t>
            </a:r>
            <a:r>
              <a:rPr lang="en-US" altLang="zh-TW" dirty="0"/>
              <a:t> parameter to specify the columns name of the key for drawing the heat map.</a:t>
            </a:r>
            <a:endParaRPr lang="zh-TW" altLang="en-US" dirty="0"/>
          </a:p>
        </p:txBody>
      </p:sp>
      <p:sp>
        <p:nvSpPr>
          <p:cNvPr id="4" name="投影片編號版面配置區 3">
            <a:extLst>
              <a:ext uri="{FF2B5EF4-FFF2-40B4-BE49-F238E27FC236}">
                <a16:creationId xmlns:a16="http://schemas.microsoft.com/office/drawing/2014/main" id="{1169761D-EBBA-4F8C-8FED-28002AB3C144}"/>
              </a:ext>
            </a:extLst>
          </p:cNvPr>
          <p:cNvSpPr>
            <a:spLocks noGrp="1"/>
          </p:cNvSpPr>
          <p:nvPr>
            <p:ph type="sldNum" sz="quarter" idx="12"/>
          </p:nvPr>
        </p:nvSpPr>
        <p:spPr/>
        <p:txBody>
          <a:bodyPr/>
          <a:lstStyle/>
          <a:p>
            <a:fld id="{E504A1C3-1457-4AFD-B85B-DCAB18157F1E}" type="slidenum">
              <a:rPr lang="zh-TW" altLang="en-US" smtClean="0"/>
              <a:pPr/>
              <a:t>93</a:t>
            </a:fld>
            <a:endParaRPr lang="zh-TW" altLang="en-US" dirty="0"/>
          </a:p>
        </p:txBody>
      </p:sp>
      <p:pic>
        <p:nvPicPr>
          <p:cNvPr id="6" name="圖片 5" descr="一張含有 桌 的圖片&#10;&#10;自動產生的描述">
            <a:extLst>
              <a:ext uri="{FF2B5EF4-FFF2-40B4-BE49-F238E27FC236}">
                <a16:creationId xmlns:a16="http://schemas.microsoft.com/office/drawing/2014/main" id="{6CA95B22-228F-449D-A1C9-1D448AFB22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039" y="2637530"/>
            <a:ext cx="7621705" cy="1833794"/>
          </a:xfrm>
          <a:prstGeom prst="rect">
            <a:avLst/>
          </a:prstGeom>
        </p:spPr>
      </p:pic>
      <p:pic>
        <p:nvPicPr>
          <p:cNvPr id="10" name="圖片 9" descr="一張含有 文字 的圖片&#10;&#10;自動產生的描述">
            <a:extLst>
              <a:ext uri="{FF2B5EF4-FFF2-40B4-BE49-F238E27FC236}">
                <a16:creationId xmlns:a16="http://schemas.microsoft.com/office/drawing/2014/main" id="{395E1D93-435F-421F-B50A-4CD41C0BF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039" y="4519437"/>
            <a:ext cx="9000000" cy="2019475"/>
          </a:xfrm>
          <a:prstGeom prst="rect">
            <a:avLst/>
          </a:prstGeom>
        </p:spPr>
      </p:pic>
    </p:spTree>
    <p:extLst>
      <p:ext uri="{BB962C8B-B14F-4D97-AF65-F5344CB8AC3E}">
        <p14:creationId xmlns:p14="http://schemas.microsoft.com/office/powerpoint/2010/main" val="11747914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5CD796-C2BB-4021-A403-1C71D1E35D35}"/>
              </a:ext>
            </a:extLst>
          </p:cNvPr>
          <p:cNvSpPr>
            <a:spLocks noGrp="1"/>
          </p:cNvSpPr>
          <p:nvPr>
            <p:ph type="title"/>
          </p:nvPr>
        </p:nvSpPr>
        <p:spPr/>
        <p:txBody>
          <a:bodyPr/>
          <a:lstStyle/>
          <a:p>
            <a:r>
              <a:rPr lang="en-US" altLang="zh-TW" dirty="0"/>
              <a:t>Heat Map of Cases with COVID-19</a:t>
            </a:r>
            <a:endParaRPr lang="zh-TW" altLang="en-US" dirty="0"/>
          </a:p>
        </p:txBody>
      </p:sp>
      <p:sp>
        <p:nvSpPr>
          <p:cNvPr id="3" name="內容版面配置區 2">
            <a:extLst>
              <a:ext uri="{FF2B5EF4-FFF2-40B4-BE49-F238E27FC236}">
                <a16:creationId xmlns:a16="http://schemas.microsoft.com/office/drawing/2014/main" id="{47445130-E4C3-4B53-9BD1-8D14DA7F1C1C}"/>
              </a:ext>
            </a:extLst>
          </p:cNvPr>
          <p:cNvSpPr>
            <a:spLocks noGrp="1"/>
          </p:cNvSpPr>
          <p:nvPr>
            <p:ph idx="1"/>
          </p:nvPr>
        </p:nvSpPr>
        <p:spPr>
          <a:xfrm>
            <a:off x="838200" y="1403818"/>
            <a:ext cx="10515600" cy="4351338"/>
          </a:xfrm>
        </p:spPr>
        <p:txBody>
          <a:bodyPr/>
          <a:lstStyle/>
          <a:p>
            <a:r>
              <a:rPr lang="en-US" altLang="zh-TW" dirty="0"/>
              <a:t>Draw a heat map based on the number of diagnoses in each state.</a:t>
            </a:r>
            <a:endParaRPr lang="zh-TW" altLang="en-US" dirty="0"/>
          </a:p>
        </p:txBody>
      </p:sp>
      <p:sp>
        <p:nvSpPr>
          <p:cNvPr id="4" name="投影片編號版面配置區 3">
            <a:extLst>
              <a:ext uri="{FF2B5EF4-FFF2-40B4-BE49-F238E27FC236}">
                <a16:creationId xmlns:a16="http://schemas.microsoft.com/office/drawing/2014/main" id="{BD4EB50F-D87E-4D8C-8A23-6F95C8671E6C}"/>
              </a:ext>
            </a:extLst>
          </p:cNvPr>
          <p:cNvSpPr>
            <a:spLocks noGrp="1"/>
          </p:cNvSpPr>
          <p:nvPr>
            <p:ph type="sldNum" sz="quarter" idx="12"/>
          </p:nvPr>
        </p:nvSpPr>
        <p:spPr/>
        <p:txBody>
          <a:bodyPr/>
          <a:lstStyle/>
          <a:p>
            <a:fld id="{E504A1C3-1457-4AFD-B85B-DCAB18157F1E}" type="slidenum">
              <a:rPr lang="zh-TW" altLang="en-US" smtClean="0"/>
              <a:pPr/>
              <a:t>94</a:t>
            </a:fld>
            <a:endParaRPr lang="zh-TW" altLang="en-US" dirty="0"/>
          </a:p>
        </p:txBody>
      </p:sp>
      <p:pic>
        <p:nvPicPr>
          <p:cNvPr id="5" name="內容版面配置區 5" descr="一張含有 地圖 的圖片&#10;&#10;自動產生的描述">
            <a:extLst>
              <a:ext uri="{FF2B5EF4-FFF2-40B4-BE49-F238E27FC236}">
                <a16:creationId xmlns:a16="http://schemas.microsoft.com/office/drawing/2014/main" id="{B9F1C021-E575-4ED4-BAD4-D8322A4BD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492" y="1875232"/>
            <a:ext cx="8101510" cy="4846243"/>
          </a:xfrm>
          <a:prstGeom prst="rect">
            <a:avLst/>
          </a:prstGeom>
        </p:spPr>
      </p:pic>
    </p:spTree>
    <p:extLst>
      <p:ext uri="{BB962C8B-B14F-4D97-AF65-F5344CB8AC3E}">
        <p14:creationId xmlns:p14="http://schemas.microsoft.com/office/powerpoint/2010/main" val="38959055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D140A1-D6AA-4702-8773-DA31B33A173B}"/>
              </a:ext>
            </a:extLst>
          </p:cNvPr>
          <p:cNvSpPr>
            <a:spLocks noGrp="1"/>
          </p:cNvSpPr>
          <p:nvPr>
            <p:ph type="title"/>
          </p:nvPr>
        </p:nvSpPr>
        <p:spPr/>
        <p:txBody>
          <a:bodyPr/>
          <a:lstStyle/>
          <a:p>
            <a:r>
              <a:rPr lang="en-US" altLang="zh-TW" dirty="0"/>
              <a:t>Convert Total Cases into Ratio</a:t>
            </a:r>
            <a:endParaRPr lang="zh-TW" altLang="en-US" dirty="0"/>
          </a:p>
        </p:txBody>
      </p:sp>
      <p:sp>
        <p:nvSpPr>
          <p:cNvPr id="3" name="內容版面配置區 2">
            <a:extLst>
              <a:ext uri="{FF2B5EF4-FFF2-40B4-BE49-F238E27FC236}">
                <a16:creationId xmlns:a16="http://schemas.microsoft.com/office/drawing/2014/main" id="{84C4EAD2-2C5B-43CD-8874-6CA29B7364CA}"/>
              </a:ext>
            </a:extLst>
          </p:cNvPr>
          <p:cNvSpPr>
            <a:spLocks noGrp="1"/>
          </p:cNvSpPr>
          <p:nvPr>
            <p:ph idx="1"/>
          </p:nvPr>
        </p:nvSpPr>
        <p:spPr/>
        <p:txBody>
          <a:bodyPr/>
          <a:lstStyle/>
          <a:p>
            <a:pPr>
              <a:lnSpc>
                <a:spcPct val="100000"/>
              </a:lnSpc>
              <a:spcBef>
                <a:spcPts val="600"/>
              </a:spcBef>
            </a:pPr>
            <a:r>
              <a:rPr lang="en-US" altLang="zh-TW" dirty="0"/>
              <a:t>However, due to the uneven distribution of the population, the previous picture failed to show the actual severity of each state truthfully.</a:t>
            </a:r>
          </a:p>
          <a:p>
            <a:pPr>
              <a:lnSpc>
                <a:spcPct val="100000"/>
              </a:lnSpc>
              <a:spcBef>
                <a:spcPts val="600"/>
              </a:spcBef>
            </a:pPr>
            <a:r>
              <a:rPr lang="en-US" altLang="zh-TW" dirty="0"/>
              <a:t>Therefore, we need to add the population of each state and convert the number of diagnosed cases into a ratio to increase the readability of the data.</a:t>
            </a:r>
          </a:p>
          <a:p>
            <a:pPr>
              <a:lnSpc>
                <a:spcPct val="100000"/>
              </a:lnSpc>
              <a:spcBef>
                <a:spcPts val="600"/>
              </a:spcBef>
            </a:pPr>
            <a:r>
              <a:rPr lang="en-US" altLang="zh-TW" dirty="0"/>
              <a:t>So, we create another csv file (named </a:t>
            </a:r>
            <a:r>
              <a:rPr lang="en-US" altLang="zh-TW" b="1" dirty="0" err="1">
                <a:solidFill>
                  <a:schemeClr val="accent1"/>
                </a:solidFill>
              </a:rPr>
              <a:t>new_covid_usastate</a:t>
            </a:r>
            <a:r>
              <a:rPr lang="en-US" altLang="zh-TW" dirty="0"/>
              <a:t>), and draw the heat map with the ratio of diagnoses cases in each state as the data.</a:t>
            </a:r>
            <a:endParaRPr lang="zh-TW" altLang="en-US" dirty="0"/>
          </a:p>
        </p:txBody>
      </p:sp>
      <p:sp>
        <p:nvSpPr>
          <p:cNvPr id="4" name="投影片編號版面配置區 3">
            <a:extLst>
              <a:ext uri="{FF2B5EF4-FFF2-40B4-BE49-F238E27FC236}">
                <a16:creationId xmlns:a16="http://schemas.microsoft.com/office/drawing/2014/main" id="{270A1248-CB5A-476D-9AAA-2AC19B75E8AA}"/>
              </a:ext>
            </a:extLst>
          </p:cNvPr>
          <p:cNvSpPr>
            <a:spLocks noGrp="1"/>
          </p:cNvSpPr>
          <p:nvPr>
            <p:ph type="sldNum" sz="quarter" idx="12"/>
          </p:nvPr>
        </p:nvSpPr>
        <p:spPr/>
        <p:txBody>
          <a:bodyPr/>
          <a:lstStyle/>
          <a:p>
            <a:fld id="{E504A1C3-1457-4AFD-B85B-DCAB18157F1E}" type="slidenum">
              <a:rPr lang="zh-TW" altLang="en-US" smtClean="0"/>
              <a:pPr/>
              <a:t>95</a:t>
            </a:fld>
            <a:endParaRPr lang="zh-TW" altLang="en-US" dirty="0"/>
          </a:p>
        </p:txBody>
      </p:sp>
    </p:spTree>
    <p:extLst>
      <p:ext uri="{BB962C8B-B14F-4D97-AF65-F5344CB8AC3E}">
        <p14:creationId xmlns:p14="http://schemas.microsoft.com/office/powerpoint/2010/main" val="32713193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AE9BDB-8DEE-481C-8B6B-5971603AF155}"/>
              </a:ext>
            </a:extLst>
          </p:cNvPr>
          <p:cNvSpPr>
            <a:spLocks noGrp="1"/>
          </p:cNvSpPr>
          <p:nvPr>
            <p:ph type="title"/>
          </p:nvPr>
        </p:nvSpPr>
        <p:spPr/>
        <p:txBody>
          <a:bodyPr/>
          <a:lstStyle/>
          <a:p>
            <a:r>
              <a:rPr lang="en-US" altLang="zh-TW" dirty="0"/>
              <a:t>Heat Map of Ratio Diagnosed with COVID-19</a:t>
            </a:r>
            <a:endParaRPr lang="zh-TW" altLang="en-US" dirty="0"/>
          </a:p>
        </p:txBody>
      </p:sp>
      <p:sp>
        <p:nvSpPr>
          <p:cNvPr id="3" name="內容版面配置區 2">
            <a:extLst>
              <a:ext uri="{FF2B5EF4-FFF2-40B4-BE49-F238E27FC236}">
                <a16:creationId xmlns:a16="http://schemas.microsoft.com/office/drawing/2014/main" id="{193541EA-CA1A-48FF-BD20-B85E96365B23}"/>
              </a:ext>
            </a:extLst>
          </p:cNvPr>
          <p:cNvSpPr>
            <a:spLocks noGrp="1"/>
          </p:cNvSpPr>
          <p:nvPr>
            <p:ph idx="1"/>
          </p:nvPr>
        </p:nvSpPr>
        <p:spPr/>
        <p:txBody>
          <a:bodyPr/>
          <a:lstStyle/>
          <a:p>
            <a:r>
              <a:rPr lang="en-US" altLang="zh-TW" dirty="0"/>
              <a:t>First, we reload the new data (</a:t>
            </a:r>
            <a:r>
              <a:rPr lang="en-US" altLang="zh-TW" b="1" dirty="0" err="1">
                <a:solidFill>
                  <a:schemeClr val="accent1"/>
                </a:solidFill>
              </a:rPr>
              <a:t>new_covid_usastate</a:t>
            </a:r>
            <a:r>
              <a:rPr lang="en-US" altLang="zh-TW" dirty="0"/>
              <a:t>), and then we modify the key in the column parameter from </a:t>
            </a:r>
            <a:r>
              <a:rPr lang="en-US" altLang="zh-TW" b="1" dirty="0">
                <a:solidFill>
                  <a:schemeClr val="accent1"/>
                </a:solidFill>
              </a:rPr>
              <a:t>Total Cases</a:t>
            </a:r>
            <a:r>
              <a:rPr lang="en-US" altLang="zh-TW" dirty="0"/>
              <a:t> to </a:t>
            </a:r>
            <a:r>
              <a:rPr lang="en-US" altLang="zh-TW" b="1" dirty="0">
                <a:solidFill>
                  <a:schemeClr val="accent1"/>
                </a:solidFill>
              </a:rPr>
              <a:t>Rate</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45278CEE-8AF1-4DD7-AE6D-2F1D897A9550}"/>
              </a:ext>
            </a:extLst>
          </p:cNvPr>
          <p:cNvSpPr>
            <a:spLocks noGrp="1"/>
          </p:cNvSpPr>
          <p:nvPr>
            <p:ph type="sldNum" sz="quarter" idx="12"/>
          </p:nvPr>
        </p:nvSpPr>
        <p:spPr/>
        <p:txBody>
          <a:bodyPr/>
          <a:lstStyle/>
          <a:p>
            <a:fld id="{E504A1C3-1457-4AFD-B85B-DCAB18157F1E}" type="slidenum">
              <a:rPr lang="zh-TW" altLang="en-US" smtClean="0"/>
              <a:pPr/>
              <a:t>96</a:t>
            </a:fld>
            <a:endParaRPr lang="zh-TW" altLang="en-US" dirty="0"/>
          </a:p>
        </p:txBody>
      </p:sp>
      <p:pic>
        <p:nvPicPr>
          <p:cNvPr id="5" name="內容版面配置區 5" descr="一張含有 文字 的圖片&#10;&#10;自動產生的描述">
            <a:extLst>
              <a:ext uri="{FF2B5EF4-FFF2-40B4-BE49-F238E27FC236}">
                <a16:creationId xmlns:a16="http://schemas.microsoft.com/office/drawing/2014/main" id="{B01053DE-1C10-42FF-AB50-EF25641E4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261" y="2785579"/>
            <a:ext cx="9937447" cy="3707296"/>
          </a:xfrm>
          <a:prstGeom prst="rect">
            <a:avLst/>
          </a:prstGeom>
        </p:spPr>
      </p:pic>
    </p:spTree>
    <p:extLst>
      <p:ext uri="{BB962C8B-B14F-4D97-AF65-F5344CB8AC3E}">
        <p14:creationId xmlns:p14="http://schemas.microsoft.com/office/powerpoint/2010/main" val="32959496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A0FE3D-0FD6-4DB4-8E39-2F51691366C4}"/>
              </a:ext>
            </a:extLst>
          </p:cNvPr>
          <p:cNvSpPr>
            <a:spLocks noGrp="1"/>
          </p:cNvSpPr>
          <p:nvPr>
            <p:ph type="title"/>
          </p:nvPr>
        </p:nvSpPr>
        <p:spPr/>
        <p:txBody>
          <a:bodyPr/>
          <a:lstStyle/>
          <a:p>
            <a:r>
              <a:rPr lang="en-US" altLang="zh-TW" dirty="0"/>
              <a:t>Heat Map of Ratio with COVID-19</a:t>
            </a:r>
            <a:endParaRPr lang="zh-TW" altLang="en-US" dirty="0"/>
          </a:p>
        </p:txBody>
      </p:sp>
      <p:sp>
        <p:nvSpPr>
          <p:cNvPr id="3" name="內容版面配置區 2">
            <a:extLst>
              <a:ext uri="{FF2B5EF4-FFF2-40B4-BE49-F238E27FC236}">
                <a16:creationId xmlns:a16="http://schemas.microsoft.com/office/drawing/2014/main" id="{49A5BA95-0AF6-4909-A2C9-7B7B4C9E4CC6}"/>
              </a:ext>
            </a:extLst>
          </p:cNvPr>
          <p:cNvSpPr>
            <a:spLocks noGrp="1"/>
          </p:cNvSpPr>
          <p:nvPr>
            <p:ph idx="1"/>
          </p:nvPr>
        </p:nvSpPr>
        <p:spPr>
          <a:xfrm>
            <a:off x="838200" y="1601507"/>
            <a:ext cx="10515600" cy="4351338"/>
          </a:xfrm>
        </p:spPr>
        <p:txBody>
          <a:bodyPr/>
          <a:lstStyle/>
          <a:p>
            <a:r>
              <a:rPr lang="en-US" altLang="zh-TW" dirty="0"/>
              <a:t>Draw a heat map based on the ratio of diagnoses in each state.</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7640BACD-6633-4F68-9AEC-AAA0B2ADBF2D}"/>
              </a:ext>
            </a:extLst>
          </p:cNvPr>
          <p:cNvSpPr>
            <a:spLocks noGrp="1"/>
          </p:cNvSpPr>
          <p:nvPr>
            <p:ph type="sldNum" sz="quarter" idx="12"/>
          </p:nvPr>
        </p:nvSpPr>
        <p:spPr/>
        <p:txBody>
          <a:bodyPr/>
          <a:lstStyle/>
          <a:p>
            <a:fld id="{E504A1C3-1457-4AFD-B85B-DCAB18157F1E}" type="slidenum">
              <a:rPr lang="zh-TW" altLang="en-US" smtClean="0"/>
              <a:pPr/>
              <a:t>97</a:t>
            </a:fld>
            <a:endParaRPr lang="zh-TW" altLang="en-US" dirty="0"/>
          </a:p>
        </p:txBody>
      </p:sp>
      <p:pic>
        <p:nvPicPr>
          <p:cNvPr id="5" name="內容版面配置區 5" descr="一張含有 地圖 的圖片&#10;&#10;自動產生的描述">
            <a:extLst>
              <a:ext uri="{FF2B5EF4-FFF2-40B4-BE49-F238E27FC236}">
                <a16:creationId xmlns:a16="http://schemas.microsoft.com/office/drawing/2014/main" id="{197E75FA-B492-4FDE-A460-55E0A0751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825" y="2094193"/>
            <a:ext cx="7917375" cy="4351338"/>
          </a:xfrm>
          <a:prstGeom prst="rect">
            <a:avLst/>
          </a:prstGeom>
        </p:spPr>
      </p:pic>
    </p:spTree>
    <p:extLst>
      <p:ext uri="{BB962C8B-B14F-4D97-AF65-F5344CB8AC3E}">
        <p14:creationId xmlns:p14="http://schemas.microsoft.com/office/powerpoint/2010/main" val="22963115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D8680A-096D-4032-B56E-1908929FC438}"/>
              </a:ext>
            </a:extLst>
          </p:cNvPr>
          <p:cNvSpPr>
            <a:spLocks noGrp="1"/>
          </p:cNvSpPr>
          <p:nvPr>
            <p:ph type="title"/>
          </p:nvPr>
        </p:nvSpPr>
        <p:spPr/>
        <p:txBody>
          <a:bodyPr/>
          <a:lstStyle/>
          <a:p>
            <a:r>
              <a:rPr lang="en-US" altLang="zh-TW" dirty="0"/>
              <a:t>Exercise 3</a:t>
            </a:r>
            <a:endParaRPr lang="zh-TW" altLang="en-US" dirty="0"/>
          </a:p>
        </p:txBody>
      </p:sp>
      <p:sp>
        <p:nvSpPr>
          <p:cNvPr id="3" name="內容版面配置區 2">
            <a:extLst>
              <a:ext uri="{FF2B5EF4-FFF2-40B4-BE49-F238E27FC236}">
                <a16:creationId xmlns:a16="http://schemas.microsoft.com/office/drawing/2014/main" id="{D5ED0F11-2E2C-4C98-91A5-C442C9A927C0}"/>
              </a:ext>
            </a:extLst>
          </p:cNvPr>
          <p:cNvSpPr>
            <a:spLocks noGrp="1"/>
          </p:cNvSpPr>
          <p:nvPr>
            <p:ph idx="1"/>
          </p:nvPr>
        </p:nvSpPr>
        <p:spPr/>
        <p:txBody>
          <a:bodyPr>
            <a:normAutofit/>
          </a:bodyPr>
          <a:lstStyle/>
          <a:p>
            <a:pPr marL="514350" indent="-514350">
              <a:buFont typeface="+mj-lt"/>
              <a:buAutoNum type="arabicPeriod"/>
            </a:pPr>
            <a:r>
              <a:rPr lang="en-US" altLang="zh-TW" dirty="0"/>
              <a:t>Please go to the GitHub folder we provided, download and upload all files to </a:t>
            </a:r>
            <a:r>
              <a:rPr lang="en-US" altLang="zh-TW" dirty="0" err="1"/>
              <a:t>Jupyter</a:t>
            </a:r>
            <a:r>
              <a:rPr lang="en-US" altLang="zh-TW" dirty="0"/>
              <a:t> Notebook at first.</a:t>
            </a:r>
          </a:p>
          <a:p>
            <a:pPr marL="514350" indent="-514350">
              <a:buFont typeface="+mj-lt"/>
              <a:buAutoNum type="arabicPeriod"/>
            </a:pPr>
            <a:r>
              <a:rPr lang="en-US" altLang="zh-TW" dirty="0"/>
              <a:t>Draw the number of death cases of COVID-19 in U.S. states as heat map. </a:t>
            </a:r>
          </a:p>
          <a:p>
            <a:pPr marL="514350" indent="-514350">
              <a:buFont typeface="+mj-lt"/>
              <a:buAutoNum type="arabicPeriod"/>
            </a:pPr>
            <a:r>
              <a:rPr lang="en-US" altLang="zh-TW" dirty="0"/>
              <a:t>Draw the heat map of death rate with COVID-19 in U.S. states. </a:t>
            </a:r>
          </a:p>
          <a:p>
            <a:r>
              <a:rPr lang="en-US" altLang="zh-TW" dirty="0"/>
              <a:t>GitHub link:</a:t>
            </a:r>
            <a:r>
              <a:rPr lang="zh-TW" altLang="en-US" dirty="0"/>
              <a:t> </a:t>
            </a:r>
            <a:r>
              <a:rPr lang="en-US" altLang="zh-TW" dirty="0">
                <a:hlinkClick r:id="rId3"/>
              </a:rPr>
              <a:t>https://github.com/emotionmax/Python-Data-Visualization/tree/main/Data</a:t>
            </a:r>
            <a:endParaRPr lang="en-US" altLang="zh-TW" dirty="0"/>
          </a:p>
          <a:p>
            <a:pPr marL="0" indent="0">
              <a:buNone/>
            </a:pPr>
            <a:endParaRPr lang="en-US" altLang="zh-TW" sz="900" dirty="0"/>
          </a:p>
          <a:p>
            <a:r>
              <a:rPr lang="en-US" altLang="zh-TW" dirty="0"/>
              <a:t>Please draw a heat map based on the </a:t>
            </a:r>
            <a:r>
              <a:rPr lang="en-US" altLang="zh-TW" dirty="0" err="1">
                <a:solidFill>
                  <a:schemeClr val="accent1"/>
                </a:solidFill>
              </a:rPr>
              <a:t>Death_cases</a:t>
            </a:r>
            <a:r>
              <a:rPr lang="en-US" altLang="zh-TW" dirty="0">
                <a:solidFill>
                  <a:schemeClr val="accent1"/>
                </a:solidFill>
              </a:rPr>
              <a:t> </a:t>
            </a:r>
            <a:r>
              <a:rPr lang="en-US" altLang="zh-TW" dirty="0"/>
              <a:t>and </a:t>
            </a:r>
            <a:r>
              <a:rPr lang="en-US" altLang="zh-TW" dirty="0" err="1">
                <a:solidFill>
                  <a:schemeClr val="accent1"/>
                </a:solidFill>
              </a:rPr>
              <a:t>Death_rate</a:t>
            </a:r>
            <a:r>
              <a:rPr lang="en-US" altLang="zh-TW" dirty="0">
                <a:solidFill>
                  <a:schemeClr val="accent1"/>
                </a:solidFill>
              </a:rPr>
              <a:t> </a:t>
            </a:r>
            <a:r>
              <a:rPr lang="en-US" altLang="zh-TW" dirty="0"/>
              <a:t>in </a:t>
            </a:r>
            <a:r>
              <a:rPr lang="en-US" altLang="zh-TW" b="0" i="0" u="none" strike="noStrike" dirty="0">
                <a:solidFill>
                  <a:schemeClr val="accent1"/>
                </a:solidFill>
                <a:effectLst/>
                <a:latin typeface="-apple-system"/>
              </a:rPr>
              <a:t>covid_us_states.csv</a:t>
            </a:r>
            <a:r>
              <a:rPr lang="zh-TW" altLang="en-US" b="0" i="0" u="none" strike="noStrike" dirty="0">
                <a:effectLst/>
                <a:latin typeface="-apple-system"/>
              </a:rPr>
              <a:t> </a:t>
            </a:r>
            <a:r>
              <a:rPr lang="en-US" altLang="zh-TW" dirty="0"/>
              <a:t>according to the file we provided in GitHub.</a:t>
            </a:r>
          </a:p>
          <a:p>
            <a:endParaRPr lang="zh-TW" altLang="en-US" dirty="0"/>
          </a:p>
        </p:txBody>
      </p:sp>
      <p:sp>
        <p:nvSpPr>
          <p:cNvPr id="4" name="投影片編號版面配置區 3">
            <a:extLst>
              <a:ext uri="{FF2B5EF4-FFF2-40B4-BE49-F238E27FC236}">
                <a16:creationId xmlns:a16="http://schemas.microsoft.com/office/drawing/2014/main" id="{D44D16A8-8225-4511-BE2A-6AD2136E0A6C}"/>
              </a:ext>
            </a:extLst>
          </p:cNvPr>
          <p:cNvSpPr>
            <a:spLocks noGrp="1"/>
          </p:cNvSpPr>
          <p:nvPr>
            <p:ph type="sldNum" sz="quarter" idx="12"/>
          </p:nvPr>
        </p:nvSpPr>
        <p:spPr/>
        <p:txBody>
          <a:bodyPr/>
          <a:lstStyle/>
          <a:p>
            <a:fld id="{E504A1C3-1457-4AFD-B85B-DCAB18157F1E}" type="slidenum">
              <a:rPr lang="zh-TW" altLang="en-US" smtClean="0"/>
              <a:pPr/>
              <a:t>98</a:t>
            </a:fld>
            <a:endParaRPr lang="zh-TW" altLang="en-US" dirty="0"/>
          </a:p>
        </p:txBody>
      </p:sp>
      <p:sp>
        <p:nvSpPr>
          <p:cNvPr id="5" name="矩形 4">
            <a:extLst>
              <a:ext uri="{FF2B5EF4-FFF2-40B4-BE49-F238E27FC236}">
                <a16:creationId xmlns:a16="http://schemas.microsoft.com/office/drawing/2014/main" id="{5B7CB645-206F-4C31-B978-FF16D5BB2591}"/>
              </a:ext>
            </a:extLst>
          </p:cNvPr>
          <p:cNvSpPr/>
          <p:nvPr/>
        </p:nvSpPr>
        <p:spPr>
          <a:xfrm>
            <a:off x="838200" y="5164375"/>
            <a:ext cx="10515600" cy="1102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852003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473892-FB26-4DF0-B192-2510985F30E4}"/>
              </a:ext>
            </a:extLst>
          </p:cNvPr>
          <p:cNvSpPr>
            <a:spLocks noGrp="1"/>
          </p:cNvSpPr>
          <p:nvPr>
            <p:ph type="title"/>
          </p:nvPr>
        </p:nvSpPr>
        <p:spPr>
          <a:xfrm>
            <a:off x="838199" y="150813"/>
            <a:ext cx="10515600" cy="1325563"/>
          </a:xfrm>
        </p:spPr>
        <p:txBody>
          <a:bodyPr/>
          <a:lstStyle/>
          <a:p>
            <a:r>
              <a:rPr lang="en-US" altLang="zh-TW" dirty="0"/>
              <a:t>Exercise3 Example</a:t>
            </a:r>
            <a:endParaRPr lang="zh-TW" altLang="en-US" dirty="0"/>
          </a:p>
        </p:txBody>
      </p:sp>
      <p:sp>
        <p:nvSpPr>
          <p:cNvPr id="3" name="內容版面配置區 2">
            <a:extLst>
              <a:ext uri="{FF2B5EF4-FFF2-40B4-BE49-F238E27FC236}">
                <a16:creationId xmlns:a16="http://schemas.microsoft.com/office/drawing/2014/main" id="{69582CB5-E95E-415C-849C-CEFF667683D7}"/>
              </a:ext>
            </a:extLst>
          </p:cNvPr>
          <p:cNvSpPr>
            <a:spLocks noGrp="1"/>
          </p:cNvSpPr>
          <p:nvPr>
            <p:ph idx="1"/>
          </p:nvPr>
        </p:nvSpPr>
        <p:spPr>
          <a:xfrm>
            <a:off x="838199" y="1253331"/>
            <a:ext cx="10515600" cy="4351338"/>
          </a:xfrm>
        </p:spPr>
        <p:txBody>
          <a:bodyPr/>
          <a:lstStyle/>
          <a:p>
            <a:r>
              <a:rPr lang="en-US" altLang="zh-TW" dirty="0"/>
              <a:t>Draw the number of death cases of COVID-19 in U.S. states as heat map. </a:t>
            </a:r>
          </a:p>
          <a:p>
            <a:endParaRPr lang="zh-TW" altLang="en-US" dirty="0"/>
          </a:p>
        </p:txBody>
      </p:sp>
      <p:sp>
        <p:nvSpPr>
          <p:cNvPr id="4" name="投影片編號版面配置區 3">
            <a:extLst>
              <a:ext uri="{FF2B5EF4-FFF2-40B4-BE49-F238E27FC236}">
                <a16:creationId xmlns:a16="http://schemas.microsoft.com/office/drawing/2014/main" id="{7C155113-EF29-4977-9D72-3F791EE769EC}"/>
              </a:ext>
            </a:extLst>
          </p:cNvPr>
          <p:cNvSpPr>
            <a:spLocks noGrp="1"/>
          </p:cNvSpPr>
          <p:nvPr>
            <p:ph type="sldNum" sz="quarter" idx="12"/>
          </p:nvPr>
        </p:nvSpPr>
        <p:spPr/>
        <p:txBody>
          <a:bodyPr/>
          <a:lstStyle/>
          <a:p>
            <a:fld id="{E504A1C3-1457-4AFD-B85B-DCAB18157F1E}" type="slidenum">
              <a:rPr lang="zh-TW" altLang="en-US" smtClean="0"/>
              <a:pPr/>
              <a:t>99</a:t>
            </a:fld>
            <a:endParaRPr lang="zh-TW" altLang="en-US" dirty="0"/>
          </a:p>
        </p:txBody>
      </p:sp>
      <p:pic>
        <p:nvPicPr>
          <p:cNvPr id="6" name="圖片 5" descr="一張含有 地圖 的圖片&#10;&#10;自動產生的描述">
            <a:extLst>
              <a:ext uri="{FF2B5EF4-FFF2-40B4-BE49-F238E27FC236}">
                <a16:creationId xmlns:a16="http://schemas.microsoft.com/office/drawing/2014/main" id="{C6131780-36AF-456C-BC8A-54CC83424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011" y="2096633"/>
            <a:ext cx="8173977" cy="4558820"/>
          </a:xfrm>
          <a:prstGeom prst="rect">
            <a:avLst/>
          </a:prstGeom>
        </p:spPr>
      </p:pic>
    </p:spTree>
    <p:extLst>
      <p:ext uri="{BB962C8B-B14F-4D97-AF65-F5344CB8AC3E}">
        <p14:creationId xmlns:p14="http://schemas.microsoft.com/office/powerpoint/2010/main" val="373623665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8747</TotalTime>
  <Words>5775</Words>
  <Application>Microsoft Office PowerPoint</Application>
  <PresentationFormat>寬螢幕</PresentationFormat>
  <Paragraphs>542</Paragraphs>
  <Slides>102</Slides>
  <Notes>69</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102</vt:i4>
      </vt:variant>
    </vt:vector>
  </HeadingPairs>
  <TitlesOfParts>
    <vt:vector size="110" baseType="lpstr">
      <vt:lpstr>-apple-system</vt:lpstr>
      <vt:lpstr>Microsoft JhengHei Light</vt:lpstr>
      <vt:lpstr>Noto Sans TC</vt:lpstr>
      <vt:lpstr>Arial</vt:lpstr>
      <vt:lpstr>Arial</vt:lpstr>
      <vt:lpstr>Calibri</vt:lpstr>
      <vt:lpstr>Calibri Light</vt:lpstr>
      <vt:lpstr>Office 佈景主題</vt:lpstr>
      <vt:lpstr>Python Data Visualization</vt:lpstr>
      <vt:lpstr>Outline</vt:lpstr>
      <vt:lpstr>Definition of Data Visualization</vt:lpstr>
      <vt:lpstr>Example of Data Visualization</vt:lpstr>
      <vt:lpstr>Function of Data Visualization</vt:lpstr>
      <vt:lpstr>Jupyter Notebook </vt:lpstr>
      <vt:lpstr>Open Jupyter Notebook</vt:lpstr>
      <vt:lpstr>Change Browser</vt:lpstr>
      <vt:lpstr>Create a New Notebook</vt:lpstr>
      <vt:lpstr>Change File Name</vt:lpstr>
      <vt:lpstr>Program Execution</vt:lpstr>
      <vt:lpstr>Install Library</vt:lpstr>
      <vt:lpstr>Install Packages</vt:lpstr>
      <vt:lpstr>Word Cloud</vt:lpstr>
      <vt:lpstr>Crawler Library</vt:lpstr>
      <vt:lpstr>Get Website Source Code</vt:lpstr>
      <vt:lpstr>Print Website Data</vt:lpstr>
      <vt:lpstr>Search PTT Pushes</vt:lpstr>
      <vt:lpstr>Use find_all() to Find Pushes</vt:lpstr>
      <vt:lpstr>Print Out All Pushes</vt:lpstr>
      <vt:lpstr>Retrieve Pushes</vt:lpstr>
      <vt:lpstr>Retrieve Pushes (Cont’d)</vt:lpstr>
      <vt:lpstr>Remove Colons</vt:lpstr>
      <vt:lpstr>Remove Colons (Cont’d)</vt:lpstr>
      <vt:lpstr>Start Drawing Word Cloud</vt:lpstr>
      <vt:lpstr>WordCloud Function</vt:lpstr>
      <vt:lpstr>WordCloud Function (Cont’d)</vt:lpstr>
      <vt:lpstr>Change Mask Image</vt:lpstr>
      <vt:lpstr>Change Mask Image (Cont’d)</vt:lpstr>
      <vt:lpstr>Change Mask Image (Cont’d)</vt:lpstr>
      <vt:lpstr>Change Mask Image (Cont’d)</vt:lpstr>
      <vt:lpstr>Exercise 1</vt:lpstr>
      <vt:lpstr>Hint</vt:lpstr>
      <vt:lpstr>Exercise1 Example</vt:lpstr>
      <vt:lpstr>Line Chart</vt:lpstr>
      <vt:lpstr>Numpy </vt:lpstr>
      <vt:lpstr>Matplotlib &amp; Seaborn</vt:lpstr>
      <vt:lpstr>Plotly</vt:lpstr>
      <vt:lpstr>Import Full Library </vt:lpstr>
      <vt:lpstr>Get Weather Data from Website</vt:lpstr>
      <vt:lpstr>Method 1: Download File</vt:lpstr>
      <vt:lpstr>Method 1: Upload File to Jupyter </vt:lpstr>
      <vt:lpstr>Method 2: Web Crawlers </vt:lpstr>
      <vt:lpstr>Method 2: Find Table ID</vt:lpstr>
      <vt:lpstr>Method 2: Find the Data We Need</vt:lpstr>
      <vt:lpstr>Method 2: Web Crawlers Detail </vt:lpstr>
      <vt:lpstr>Method 2: Crawl the Data We Need</vt:lpstr>
      <vt:lpstr>Method 2: Delete the Data</vt:lpstr>
      <vt:lpstr>Method 2: Web Crawler Execution Results</vt:lpstr>
      <vt:lpstr>Load weather1.csv</vt:lpstr>
      <vt:lpstr>Load weather1.csv (Cont’d)</vt:lpstr>
      <vt:lpstr>Data Type Conversion</vt:lpstr>
      <vt:lpstr>Data Type Conversion (Cont’d)</vt:lpstr>
      <vt:lpstr>Draw a Line Chart</vt:lpstr>
      <vt:lpstr>Draw a Line Chart (Cont’d)</vt:lpstr>
      <vt:lpstr>Straighten the Horizontal Axis</vt:lpstr>
      <vt:lpstr>Draw Multiple Line Charts</vt:lpstr>
      <vt:lpstr>Draw Multiple Line Charts (Cont’d)</vt:lpstr>
      <vt:lpstr>Draw Multiple Line Charts (Cont’d)</vt:lpstr>
      <vt:lpstr>Draw Multiple Line Charts (Cont’d)</vt:lpstr>
      <vt:lpstr>Set Line Chart to Same Type</vt:lpstr>
      <vt:lpstr>Set Line Chart to Same Type (Cont’d)</vt:lpstr>
      <vt:lpstr>Set Line Chart to Same Type (Cont’d)</vt:lpstr>
      <vt:lpstr>Set Line Chart to Same Type (Cont’d)</vt:lpstr>
      <vt:lpstr>Highlight One of Line Charts</vt:lpstr>
      <vt:lpstr>Highlight One of Line Charts (Cont’d)</vt:lpstr>
      <vt:lpstr>Highlight One of Line Charts (Cont’d)</vt:lpstr>
      <vt:lpstr>Use plotly to Draw a Line Chart</vt:lpstr>
      <vt:lpstr>Use plotly to Draw a Line Chart (Cont’d)</vt:lpstr>
      <vt:lpstr>Use plotly to Draw Multiple Line Charts</vt:lpstr>
      <vt:lpstr>Use plotly to Draw Multiple Line Charts (Cont’d)</vt:lpstr>
      <vt:lpstr>Use plotly to Draw Multiple Line Charts (Cont’d)</vt:lpstr>
      <vt:lpstr>Use plotly to Draw Multiple Line Charts (Cont’d)</vt:lpstr>
      <vt:lpstr>Smooth the Line Chart</vt:lpstr>
      <vt:lpstr>Smooth the Line Chart (Cont’d)</vt:lpstr>
      <vt:lpstr>Smooth the Line Chart (Cont’d)</vt:lpstr>
      <vt:lpstr>Smooth the Line Chart (Cont’d)</vt:lpstr>
      <vt:lpstr>Smooth the Line Chart (Cont’d)</vt:lpstr>
      <vt:lpstr>Smooth the Line Chart (Cont’d)</vt:lpstr>
      <vt:lpstr>Smooth the Line Chart (Cont’d)</vt:lpstr>
      <vt:lpstr>Smooth the Line Chart (Cont’d)</vt:lpstr>
      <vt:lpstr>Smooth the Line Chart (Cont’d)</vt:lpstr>
      <vt:lpstr>Chinese Display Problem</vt:lpstr>
      <vt:lpstr>Exercise 2</vt:lpstr>
      <vt:lpstr>Exercise2 Example</vt:lpstr>
      <vt:lpstr>Heat Map</vt:lpstr>
      <vt:lpstr>Draw a Heat Map</vt:lpstr>
      <vt:lpstr>Draw a Map of the Administrative Regions of the United States</vt:lpstr>
      <vt:lpstr>Draw a Map of the Administrative Regions of the United States (Cont’d)</vt:lpstr>
      <vt:lpstr>Draw a Map of the Administrative Regions of the United States (Cont’d)</vt:lpstr>
      <vt:lpstr>Number of Cases of COVID-19 in U.S. States</vt:lpstr>
      <vt:lpstr>Heat Map of Cases Diagnosed with COVID-19</vt:lpstr>
      <vt:lpstr>Heat Map of Cases Diagnosed with COVID-19 (Cont’d)</vt:lpstr>
      <vt:lpstr>Heat Map of Cases with COVID-19</vt:lpstr>
      <vt:lpstr>Convert Total Cases into Ratio</vt:lpstr>
      <vt:lpstr>Heat Map of Ratio Diagnosed with COVID-19</vt:lpstr>
      <vt:lpstr>Heat Map of Ratio with COVID-19</vt:lpstr>
      <vt:lpstr>Exercise 3</vt:lpstr>
      <vt:lpstr>Exercise3 Example</vt:lpstr>
      <vt:lpstr>Exercise3 Example (Cont’d)</vt:lpstr>
      <vt:lpstr>Exercise 4</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景淳 詹</dc:creator>
  <cp:lastModifiedBy>景淳 詹</cp:lastModifiedBy>
  <cp:revision>11</cp:revision>
  <dcterms:created xsi:type="dcterms:W3CDTF">2021-08-21T06:07:46Z</dcterms:created>
  <dcterms:modified xsi:type="dcterms:W3CDTF">2021-10-24T06:48:43Z</dcterms:modified>
</cp:coreProperties>
</file>